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9144000"/>
  <p:notesSz cx="6858000" cy="9144000"/>
  <p:embeddedFontLst>
    <p:embeddedFont>
      <p:font typeface="Dosis"/>
      <p:regular r:id="rId37"/>
      <p:bold r:id="rId38"/>
    </p:embeddedFont>
    <p:embeddedFont>
      <p:font typeface="Poppi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3" roundtripDataSignature="AMtx7mhb/XEApY5uBx1URAA4fHqH3Sgk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fntdata"/><Relationship Id="rId20" Type="http://schemas.openxmlformats.org/officeDocument/2006/relationships/slide" Target="slides/slide15.xml"/><Relationship Id="rId42" Type="http://schemas.openxmlformats.org/officeDocument/2006/relationships/font" Target="fonts/Poppins-boldItalic.fntdata"/><Relationship Id="rId41" Type="http://schemas.openxmlformats.org/officeDocument/2006/relationships/font" Target="fonts/Poppins-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Dosis-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oppins-regular.fntdata"/><Relationship Id="rId16" Type="http://schemas.openxmlformats.org/officeDocument/2006/relationships/slide" Target="slides/slide11.xml"/><Relationship Id="rId38" Type="http://schemas.openxmlformats.org/officeDocument/2006/relationships/font" Target="fonts/Dosi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imgres?imgurl=https%3A%2F%2Fwww.theemotionmachine.com%2Fwp-content%2Fuploads%2FThinking.jpg&amp;tbnid=qNIkjq8LlOa2sM&amp;vet=12ahUKEwjSjNXEyumCAxXVF1kFHZmPB_wQMygEegQIARB4..i&amp;imgrefurl=https%3A%2F%2Fwww.theemotionmachine.com%2Fthe-purpose-of-thinking%2F&amp;docid=Tk36Z8LrgOP3IM&amp;w=2201&amp;h=1701&amp;q=thinking&amp;client=safari&amp;ved=2ahUKEwjSjNXEyumCAxXVF1kFHZmPB_wQMygEegQIARB4"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yut.edu.tw/~fmlee/course/oosaad/06Sado.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martsheet.com/content/software-project-management"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imgres?imgurl=https%3A%2F%2Fi.pinimg.com%2Foriginals%2F36%2Faf%2Fff%2F36afff72dc62fb3f7f304d303c90ff8c.png&amp;tbnid=mm1UxUsq6Fts2M&amp;vet=12ahUKEwjtv6qJ0OmCAxW5GVkFHebjCRsQMygAegQIARBf..i&amp;imgrefurl=https%3A%2F%2Fwww.pinterest.com%2Fpin%2Fhttpclipartlibrarycomclipartclipartsmileyfacecliparttransparentbackground6htm--1076923329614447077%2F&amp;docid=CIKBwisadKzX9M&amp;w=3896&amp;h=3895&amp;q=smiley%20face%20no%20background&amp;client=safari&amp;ved=2ahUKEwjtv6qJ0OmCAxW5GVkFHebjCRsQMygAegQIARBf"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a0ef5fe036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a0ef5fe0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0ef5fe036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0ef5fe03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0ef5fe036_5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0ef5fe03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0ef5fe036_5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0ef5fe036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a0ef5fe036_5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a0ef5fe036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0ef5fe036_5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0ef5fe036_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a0ef5fe036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0ef5fe03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0ef5fe036_4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0ef5fe036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0d6aa5da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0d6aa5d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0ef5fe036_4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0ef5fe036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a0ef5fe036_4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a0ef5fe036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a0ef5fe036_4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a0ef5fe036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0ef5fe036_4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0ef5fe036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a0ef5fe036_4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a0ef5fe036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0ef5fe036_4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0ef5fe036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0ef5fe036_4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0ef5fe036_4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0ef5fe036_4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0ef5fe036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Link for </a:t>
            </a:r>
            <a:r>
              <a:rPr lang="en-US"/>
              <a:t>image: </a:t>
            </a:r>
            <a:r>
              <a:rPr lang="en-US" u="sng">
                <a:solidFill>
                  <a:schemeClr val="hlink"/>
                </a:solidFill>
                <a:hlinkClick r:id="rId2"/>
              </a:rPr>
              <a:t>imgres</a:t>
            </a:r>
            <a:r>
              <a:rPr lang="en-US"/>
              <a:t> </a:t>
            </a:r>
            <a:endParaRPr/>
          </a:p>
        </p:txBody>
      </p:sp>
      <p:sp>
        <p:nvSpPr>
          <p:cNvPr id="251" name="Google Shape;25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00f875255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00f87525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Link for image: </a:t>
            </a:r>
            <a:r>
              <a:rPr lang="en-US" u="sng">
                <a:solidFill>
                  <a:schemeClr val="hlink"/>
                </a:solidFill>
                <a:hlinkClick r:id="rId2"/>
              </a:rPr>
              <a:t>1,424 × 952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0d6aa5da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0d6aa5da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00f875255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00f87525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Link to image: </a:t>
            </a:r>
            <a:r>
              <a:rPr lang="en-US" u="sng">
                <a:solidFill>
                  <a:schemeClr val="hlink"/>
                </a:solidFill>
                <a:hlinkClick r:id="rId2"/>
              </a:rPr>
              <a:t>818 × 828</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00f875255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00f87525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Link for image: </a:t>
            </a:r>
            <a:r>
              <a:rPr lang="en-US" u="sng">
                <a:solidFill>
                  <a:schemeClr val="hlink"/>
                </a:solidFill>
                <a:hlinkClick r:id="rId2"/>
              </a:rPr>
              <a:t>imgres</a:t>
            </a:r>
            <a:r>
              <a:rPr lang="en-US"/>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a0d6aa5da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a0d6aa5da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a0ef5fe036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a0ef5fe03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0ef5fe036_6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0ef5fe036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0d6aa5daa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0d6aa5d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g2a00f875255_0_81"/>
          <p:cNvSpPr txBox="1"/>
          <p:nvPr>
            <p:ph type="ctrTitle"/>
          </p:nvPr>
        </p:nvSpPr>
        <p:spPr>
          <a:xfrm>
            <a:off x="997950" y="1601467"/>
            <a:ext cx="4677600" cy="2736900"/>
          </a:xfrm>
          <a:prstGeom prst="rect">
            <a:avLst/>
          </a:prstGeom>
          <a:ln>
            <a:noFill/>
          </a:ln>
        </p:spPr>
        <p:txBody>
          <a:bodyPr anchorCtr="0" anchor="b" bIns="91425" lIns="91425" spcFirstLastPara="1" rIns="91425" wrap="square" tIns="91425">
            <a:noAutofit/>
          </a:bodyPr>
          <a:lstStyle>
            <a:lvl1pPr lvl="0">
              <a:spcBef>
                <a:spcPts val="0"/>
              </a:spcBef>
              <a:spcAft>
                <a:spcPts val="0"/>
              </a:spcAft>
              <a:buSzPts val="5200"/>
              <a:buNone/>
              <a:defRPr b="1" sz="4800">
                <a:solidFill>
                  <a:schemeClr val="lt1"/>
                </a:solidFill>
                <a:latin typeface="Dosis"/>
                <a:ea typeface="Dosis"/>
                <a:cs typeface="Dosis"/>
                <a:sym typeface="Dosi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g2a00f875255_0_81"/>
          <p:cNvSpPr txBox="1"/>
          <p:nvPr>
            <p:ph idx="1" type="subTitle"/>
          </p:nvPr>
        </p:nvSpPr>
        <p:spPr>
          <a:xfrm>
            <a:off x="997950" y="4525767"/>
            <a:ext cx="4677600" cy="7308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1" name="Google Shape;11;g2a00f875255_0_81"/>
          <p:cNvPicPr preferRelativeResize="0"/>
          <p:nvPr/>
        </p:nvPicPr>
        <p:blipFill>
          <a:blip r:embed="rId3">
            <a:alphaModFix/>
          </a:blip>
          <a:stretch>
            <a:fillRect/>
          </a:stretch>
        </p:blipFill>
        <p:spPr>
          <a:xfrm>
            <a:off x="4756725" y="5256567"/>
            <a:ext cx="4430525" cy="1390650"/>
          </a:xfrm>
          <a:prstGeom prst="rect">
            <a:avLst/>
          </a:prstGeom>
          <a:noFill/>
          <a:ln>
            <a:noFill/>
          </a:ln>
        </p:spPr>
      </p:pic>
      <p:pic>
        <p:nvPicPr>
          <p:cNvPr id="12" name="Google Shape;12;g2a00f875255_0_81"/>
          <p:cNvPicPr preferRelativeResize="0"/>
          <p:nvPr/>
        </p:nvPicPr>
        <p:blipFill>
          <a:blip r:embed="rId4">
            <a:alphaModFix/>
          </a:blip>
          <a:stretch>
            <a:fillRect/>
          </a:stretch>
        </p:blipFill>
        <p:spPr>
          <a:xfrm>
            <a:off x="7618176" y="1295102"/>
            <a:ext cx="3067950" cy="2753850"/>
          </a:xfrm>
          <a:prstGeom prst="rect">
            <a:avLst/>
          </a:prstGeom>
          <a:noFill/>
          <a:ln>
            <a:noFill/>
          </a:ln>
        </p:spPr>
      </p:pic>
      <p:pic>
        <p:nvPicPr>
          <p:cNvPr id="13" name="Google Shape;13;g2a00f875255_0_81"/>
          <p:cNvPicPr preferRelativeResize="0"/>
          <p:nvPr/>
        </p:nvPicPr>
        <p:blipFill>
          <a:blip r:embed="rId5">
            <a:alphaModFix/>
          </a:blip>
          <a:stretch>
            <a:fillRect/>
          </a:stretch>
        </p:blipFill>
        <p:spPr>
          <a:xfrm>
            <a:off x="6439900" y="-241333"/>
            <a:ext cx="1383950" cy="11523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g2a00f875255_0_121"/>
          <p:cNvSpPr txBox="1"/>
          <p:nvPr>
            <p:ph hasCustomPrompt="1" type="title"/>
          </p:nvPr>
        </p:nvSpPr>
        <p:spPr>
          <a:xfrm>
            <a:off x="1809150" y="2319683"/>
            <a:ext cx="5525700" cy="1547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72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g2a00f875255_0_121"/>
          <p:cNvSpPr txBox="1"/>
          <p:nvPr>
            <p:ph idx="1" type="body"/>
          </p:nvPr>
        </p:nvSpPr>
        <p:spPr>
          <a:xfrm>
            <a:off x="2120550" y="3866717"/>
            <a:ext cx="4902900" cy="671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sz="1600">
                <a:solidFill>
                  <a:schemeClr val="lt1"/>
                </a:solidFill>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pic>
        <p:nvPicPr>
          <p:cNvPr id="51" name="Google Shape;51;g2a00f875255_0_121"/>
          <p:cNvPicPr preferRelativeResize="0"/>
          <p:nvPr/>
        </p:nvPicPr>
        <p:blipFill>
          <a:blip r:embed="rId3">
            <a:alphaModFix/>
          </a:blip>
          <a:stretch>
            <a:fillRect/>
          </a:stretch>
        </p:blipFill>
        <p:spPr>
          <a:xfrm>
            <a:off x="4437650" y="4874600"/>
            <a:ext cx="4739175" cy="14875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3" name="Shape 53"/>
        <p:cNvGrpSpPr/>
        <p:nvPr/>
      </p:nvGrpSpPr>
      <p:grpSpPr>
        <a:xfrm>
          <a:off x="0" y="0"/>
          <a:ext cx="0" cy="0"/>
          <a:chOff x="0" y="0"/>
          <a:chExt cx="0" cy="0"/>
        </a:xfrm>
      </p:grpSpPr>
      <p:sp>
        <p:nvSpPr>
          <p:cNvPr id="54" name="Google Shape;54;g2a00f875255_0_1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5" name="Google Shape;55;g2a00f875255_0_12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200"/>
              </a:spcBef>
              <a:spcAft>
                <a:spcPts val="0"/>
              </a:spcAft>
              <a:buClr>
                <a:schemeClr val="dk1"/>
              </a:buClr>
              <a:buSzPts val="1800"/>
              <a:buChar char="○"/>
              <a:defRPr/>
            </a:lvl2pPr>
            <a:lvl3pPr indent="-342900" lvl="2" marL="1371600" rtl="0" algn="l">
              <a:spcBef>
                <a:spcPts val="1200"/>
              </a:spcBef>
              <a:spcAft>
                <a:spcPts val="0"/>
              </a:spcAft>
              <a:buClr>
                <a:schemeClr val="dk1"/>
              </a:buClr>
              <a:buSzPts val="1800"/>
              <a:buChar char="■"/>
              <a:defRPr/>
            </a:lvl3pPr>
            <a:lvl4pPr indent="-342900" lvl="3" marL="1828800" rtl="0" algn="l">
              <a:spcBef>
                <a:spcPts val="1200"/>
              </a:spcBef>
              <a:spcAft>
                <a:spcPts val="0"/>
              </a:spcAft>
              <a:buClr>
                <a:schemeClr val="dk1"/>
              </a:buClr>
              <a:buSzPts val="1800"/>
              <a:buChar char="●"/>
              <a:defRPr/>
            </a:lvl4pPr>
            <a:lvl5pPr indent="-342900" lvl="4" marL="2286000" rtl="0" algn="l">
              <a:spcBef>
                <a:spcPts val="1200"/>
              </a:spcBef>
              <a:spcAft>
                <a:spcPts val="0"/>
              </a:spcAft>
              <a:buClr>
                <a:schemeClr val="dk1"/>
              </a:buClr>
              <a:buSzPts val="1800"/>
              <a:buChar char="○"/>
              <a:defRPr/>
            </a:lvl5pPr>
            <a:lvl6pPr indent="-342900" lvl="5" marL="2743200" rtl="0" algn="l">
              <a:spcBef>
                <a:spcPts val="120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56" name="Google Shape;56;g2a00f875255_0_12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g2a00f875255_0_12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g2a00f875255_0_1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g2a00f875255_0_87"/>
          <p:cNvSpPr txBox="1"/>
          <p:nvPr>
            <p:ph type="title"/>
          </p:nvPr>
        </p:nvSpPr>
        <p:spPr>
          <a:xfrm>
            <a:off x="2527425" y="3617000"/>
            <a:ext cx="4602000" cy="7845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indent="-228600" lvl="0" marL="0" marR="0" rtl="0">
              <a:lnSpc>
                <a:spcPct val="100000"/>
              </a:lnSpc>
              <a:spcBef>
                <a:spcPts val="0"/>
              </a:spcBef>
              <a:spcAft>
                <a:spcPts val="0"/>
              </a:spcAft>
              <a:buClr>
                <a:schemeClr val="lt1"/>
              </a:buClr>
              <a:buSzPts val="3600"/>
              <a:buNone/>
              <a:defRPr>
                <a:solidFill>
                  <a:schemeClr val="lt1"/>
                </a:solidFill>
              </a:defRPr>
            </a:lvl1pPr>
            <a:lvl2pPr lvl="1" rtl="0" algn="ctr">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lgn="ctr">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lgn="ctr">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lgn="ctr">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lgn="ctr">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lgn="ctr">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lgn="ctr">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lgn="ctr">
              <a:spcBef>
                <a:spcPts val="0"/>
              </a:spcBef>
              <a:spcAft>
                <a:spcPts val="0"/>
              </a:spcAft>
              <a:buClr>
                <a:schemeClr val="lt1"/>
              </a:buClr>
              <a:buSzPts val="3600"/>
              <a:buNone/>
              <a:defRPr>
                <a:solidFill>
                  <a:schemeClr val="lt1"/>
                </a:solidFill>
                <a:latin typeface="Poppins"/>
                <a:ea typeface="Poppins"/>
                <a:cs typeface="Poppins"/>
                <a:sym typeface="Poppins"/>
              </a:defRPr>
            </a:lvl9pPr>
          </a:lstStyle>
          <a:p/>
        </p:txBody>
      </p:sp>
      <p:sp>
        <p:nvSpPr>
          <p:cNvPr id="16" name="Google Shape;16;g2a00f875255_0_87"/>
          <p:cNvSpPr txBox="1"/>
          <p:nvPr>
            <p:ph idx="1" type="subTitle"/>
          </p:nvPr>
        </p:nvSpPr>
        <p:spPr>
          <a:xfrm>
            <a:off x="2527575" y="4561167"/>
            <a:ext cx="4602000" cy="483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6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 name="Google Shape;17;g2a00f875255_0_87"/>
          <p:cNvSpPr txBox="1"/>
          <p:nvPr>
            <p:ph hasCustomPrompt="1" idx="2" type="title"/>
          </p:nvPr>
        </p:nvSpPr>
        <p:spPr>
          <a:xfrm>
            <a:off x="2527575" y="1813233"/>
            <a:ext cx="1364100" cy="16440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7200"/>
              <a:buNone/>
              <a:defRPr sz="9600">
                <a:solidFill>
                  <a:schemeClr val="dk2"/>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g2a00f875255_0_91"/>
          <p:cNvSpPr txBox="1"/>
          <p:nvPr>
            <p:ph idx="1" type="body"/>
          </p:nvPr>
        </p:nvSpPr>
        <p:spPr>
          <a:xfrm>
            <a:off x="717100" y="2277467"/>
            <a:ext cx="6135900" cy="3814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1"/>
              </a:buClr>
              <a:buSzPts val="1200"/>
              <a:buChar char="●"/>
              <a:defRPr sz="1200">
                <a:solidFill>
                  <a:schemeClr val="lt1"/>
                </a:solidFill>
              </a:defRPr>
            </a:lvl1pPr>
            <a:lvl2pPr indent="-317500" lvl="1" marL="914400">
              <a:spcBef>
                <a:spcPts val="0"/>
              </a:spcBef>
              <a:spcAft>
                <a:spcPts val="0"/>
              </a:spcAft>
              <a:buClr>
                <a:schemeClr val="lt1"/>
              </a:buClr>
              <a:buSzPts val="1400"/>
              <a:buChar char="○"/>
              <a:defRPr sz="1200">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20" name="Google Shape;20;g2a00f875255_0_91"/>
          <p:cNvSpPr txBox="1"/>
          <p:nvPr>
            <p:ph type="title"/>
          </p:nvPr>
        </p:nvSpPr>
        <p:spPr>
          <a:xfrm>
            <a:off x="717100" y="593367"/>
            <a:ext cx="6135900" cy="14796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indent="-228600" lvl="0" marL="0" marR="0" rtl="0" algn="l">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p:txBody>
      </p:sp>
      <p:pic>
        <p:nvPicPr>
          <p:cNvPr id="21" name="Google Shape;21;g2a00f875255_0_91"/>
          <p:cNvPicPr preferRelativeResize="0"/>
          <p:nvPr/>
        </p:nvPicPr>
        <p:blipFill>
          <a:blip r:embed="rId3">
            <a:alphaModFix/>
          </a:blip>
          <a:stretch>
            <a:fillRect/>
          </a:stretch>
        </p:blipFill>
        <p:spPr>
          <a:xfrm rot="10800000">
            <a:off x="6979625" y="4184642"/>
            <a:ext cx="2030775" cy="1690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g2a00f875255_0_95"/>
          <p:cNvSpPr txBox="1"/>
          <p:nvPr>
            <p:ph type="title"/>
          </p:nvPr>
        </p:nvSpPr>
        <p:spPr>
          <a:xfrm>
            <a:off x="717100" y="593367"/>
            <a:ext cx="4062600" cy="7635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indent="-228600" lvl="0" marL="0" marR="0" rtl="0" algn="l">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p:txBody>
      </p:sp>
      <p:sp>
        <p:nvSpPr>
          <p:cNvPr id="24" name="Google Shape;24;g2a00f875255_0_95"/>
          <p:cNvSpPr txBox="1"/>
          <p:nvPr>
            <p:ph idx="1" type="subTitle"/>
          </p:nvPr>
        </p:nvSpPr>
        <p:spPr>
          <a:xfrm>
            <a:off x="1534750" y="3877967"/>
            <a:ext cx="2212800" cy="55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200"/>
              <a:buFont typeface="Dosis"/>
              <a:buNone/>
              <a:defRPr b="1" sz="2000">
                <a:solidFill>
                  <a:schemeClr val="lt1"/>
                </a:solidFill>
                <a:latin typeface="Dosis"/>
                <a:ea typeface="Dosis"/>
                <a:cs typeface="Dosis"/>
                <a:sym typeface="Dosis"/>
              </a:defRPr>
            </a:lvl1pPr>
            <a:lvl2pPr lvl="1"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2pPr>
            <a:lvl3pPr lvl="2"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3pPr>
            <a:lvl4pPr lvl="3"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4pPr>
            <a:lvl5pPr lvl="4"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5pPr>
            <a:lvl6pPr lvl="5"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6pPr>
            <a:lvl7pPr lvl="6"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7pPr>
            <a:lvl8pPr lvl="7"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8pPr>
            <a:lvl9pPr lvl="8"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9pPr>
          </a:lstStyle>
          <a:p/>
        </p:txBody>
      </p:sp>
      <p:sp>
        <p:nvSpPr>
          <p:cNvPr id="25" name="Google Shape;25;g2a00f875255_0_95"/>
          <p:cNvSpPr txBox="1"/>
          <p:nvPr>
            <p:ph idx="2" type="subTitle"/>
          </p:nvPr>
        </p:nvSpPr>
        <p:spPr>
          <a:xfrm>
            <a:off x="1534750" y="4429599"/>
            <a:ext cx="2212800" cy="120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26" name="Google Shape;26;g2a00f875255_0_95"/>
          <p:cNvSpPr txBox="1"/>
          <p:nvPr>
            <p:ph idx="3" type="subTitle"/>
          </p:nvPr>
        </p:nvSpPr>
        <p:spPr>
          <a:xfrm>
            <a:off x="5396475" y="3877967"/>
            <a:ext cx="2212800" cy="552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2200"/>
              <a:buFont typeface="Dosis"/>
              <a:buNone/>
              <a:defRPr b="1" sz="2000">
                <a:solidFill>
                  <a:schemeClr val="lt1"/>
                </a:solidFill>
                <a:latin typeface="Dosis"/>
                <a:ea typeface="Dosis"/>
                <a:cs typeface="Dosis"/>
                <a:sym typeface="Dosis"/>
              </a:defRPr>
            </a:lvl1pPr>
            <a:lvl2pPr lvl="1"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2pPr>
            <a:lvl3pPr lvl="2"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3pPr>
            <a:lvl4pPr lvl="3"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4pPr>
            <a:lvl5pPr lvl="4"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5pPr>
            <a:lvl6pPr lvl="5"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6pPr>
            <a:lvl7pPr lvl="6"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7pPr>
            <a:lvl8pPr lvl="7"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8pPr>
            <a:lvl9pPr lvl="8" rtl="0" algn="ctr">
              <a:lnSpc>
                <a:spcPct val="100000"/>
              </a:lnSpc>
              <a:spcBef>
                <a:spcPts val="0"/>
              </a:spcBef>
              <a:spcAft>
                <a:spcPts val="0"/>
              </a:spcAft>
              <a:buClr>
                <a:schemeClr val="lt1"/>
              </a:buClr>
              <a:buSzPts val="2200"/>
              <a:buFont typeface="Dosis"/>
              <a:buNone/>
              <a:defRPr b="1" sz="2200">
                <a:solidFill>
                  <a:schemeClr val="lt1"/>
                </a:solidFill>
                <a:latin typeface="Dosis"/>
                <a:ea typeface="Dosis"/>
                <a:cs typeface="Dosis"/>
                <a:sym typeface="Dosis"/>
              </a:defRPr>
            </a:lvl9pPr>
          </a:lstStyle>
          <a:p/>
        </p:txBody>
      </p:sp>
      <p:sp>
        <p:nvSpPr>
          <p:cNvPr id="27" name="Google Shape;27;g2a00f875255_0_95"/>
          <p:cNvSpPr txBox="1"/>
          <p:nvPr>
            <p:ph idx="4" type="subTitle"/>
          </p:nvPr>
        </p:nvSpPr>
        <p:spPr>
          <a:xfrm>
            <a:off x="5396475" y="4429599"/>
            <a:ext cx="2212800" cy="120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pic>
        <p:nvPicPr>
          <p:cNvPr id="28" name="Google Shape;28;g2a00f875255_0_95"/>
          <p:cNvPicPr preferRelativeResize="0"/>
          <p:nvPr/>
        </p:nvPicPr>
        <p:blipFill>
          <a:blip r:embed="rId3">
            <a:alphaModFix/>
          </a:blip>
          <a:stretch>
            <a:fillRect/>
          </a:stretch>
        </p:blipFill>
        <p:spPr>
          <a:xfrm flipH="1" rot="10800000">
            <a:off x="5138525" y="420841"/>
            <a:ext cx="4022324" cy="12625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g2a00f875255_0_102"/>
          <p:cNvSpPr txBox="1"/>
          <p:nvPr>
            <p:ph type="title"/>
          </p:nvPr>
        </p:nvSpPr>
        <p:spPr>
          <a:xfrm>
            <a:off x="717100" y="593367"/>
            <a:ext cx="7713600" cy="7635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indent="-228600" lvl="0" marL="0" marR="0" rtl="0" algn="l">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g2a00f875255_0_104"/>
          <p:cNvSpPr txBox="1"/>
          <p:nvPr>
            <p:ph type="title"/>
          </p:nvPr>
        </p:nvSpPr>
        <p:spPr>
          <a:xfrm>
            <a:off x="1058863" y="1672933"/>
            <a:ext cx="3882000" cy="15285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indent="-228600" lvl="0" marL="0" marR="0"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p:txBody>
      </p:sp>
      <p:sp>
        <p:nvSpPr>
          <p:cNvPr id="33" name="Google Shape;33;g2a00f875255_0_104"/>
          <p:cNvSpPr txBox="1"/>
          <p:nvPr>
            <p:ph idx="1" type="subTitle"/>
          </p:nvPr>
        </p:nvSpPr>
        <p:spPr>
          <a:xfrm>
            <a:off x="1058875" y="3524667"/>
            <a:ext cx="3882000" cy="150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pic>
        <p:nvPicPr>
          <p:cNvPr id="34" name="Google Shape;34;g2a00f875255_0_104"/>
          <p:cNvPicPr preferRelativeResize="0"/>
          <p:nvPr/>
        </p:nvPicPr>
        <p:blipFill>
          <a:blip r:embed="rId3">
            <a:alphaModFix/>
          </a:blip>
          <a:stretch>
            <a:fillRect/>
          </a:stretch>
        </p:blipFill>
        <p:spPr>
          <a:xfrm>
            <a:off x="-609625" y="4776667"/>
            <a:ext cx="2509375" cy="2252450"/>
          </a:xfrm>
          <a:prstGeom prst="rect">
            <a:avLst/>
          </a:prstGeom>
          <a:noFill/>
          <a:ln>
            <a:noFill/>
          </a:ln>
        </p:spPr>
      </p:pic>
      <p:pic>
        <p:nvPicPr>
          <p:cNvPr id="35" name="Google Shape;35;g2a00f875255_0_104"/>
          <p:cNvPicPr preferRelativeResize="0"/>
          <p:nvPr/>
        </p:nvPicPr>
        <p:blipFill>
          <a:blip r:embed="rId4">
            <a:alphaModFix/>
          </a:blip>
          <a:stretch>
            <a:fillRect/>
          </a:stretch>
        </p:blipFill>
        <p:spPr>
          <a:xfrm>
            <a:off x="6452600" y="5269300"/>
            <a:ext cx="1270608" cy="1057925"/>
          </a:xfrm>
          <a:prstGeom prst="rect">
            <a:avLst/>
          </a:prstGeom>
          <a:noFill/>
          <a:ln>
            <a:noFill/>
          </a:ln>
        </p:spPr>
      </p:pic>
      <p:pic>
        <p:nvPicPr>
          <p:cNvPr id="36" name="Google Shape;36;g2a00f875255_0_104"/>
          <p:cNvPicPr preferRelativeResize="0"/>
          <p:nvPr/>
        </p:nvPicPr>
        <p:blipFill>
          <a:blip r:embed="rId5">
            <a:alphaModFix/>
          </a:blip>
          <a:stretch>
            <a:fillRect/>
          </a:stretch>
        </p:blipFill>
        <p:spPr>
          <a:xfrm>
            <a:off x="1586025" y="-1199200"/>
            <a:ext cx="2129675" cy="1911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g2a00f875255_0_110"/>
          <p:cNvSpPr txBox="1"/>
          <p:nvPr>
            <p:ph type="ctrTitle"/>
          </p:nvPr>
        </p:nvSpPr>
        <p:spPr>
          <a:xfrm>
            <a:off x="2544450" y="1513533"/>
            <a:ext cx="4055100" cy="2720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5200"/>
              <a:buNone/>
              <a:defRPr b="1" sz="7200">
                <a:solidFill>
                  <a:schemeClr val="lt1"/>
                </a:solidFill>
                <a:latin typeface="Dosis"/>
                <a:ea typeface="Dosis"/>
                <a:cs typeface="Dosis"/>
                <a:sym typeface="Dosi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 name="Google Shape;39;g2a00f875255_0_110"/>
          <p:cNvSpPr txBox="1"/>
          <p:nvPr>
            <p:ph idx="1" type="subTitle"/>
          </p:nvPr>
        </p:nvSpPr>
        <p:spPr>
          <a:xfrm>
            <a:off x="2544450" y="4624433"/>
            <a:ext cx="4055100" cy="923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lt1"/>
                </a:solidFill>
                <a:latin typeface="Poppins"/>
                <a:ea typeface="Poppins"/>
                <a:cs typeface="Poppins"/>
                <a:sym typeface="Poppi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0" name="Google Shape;40;g2a00f875255_0_110"/>
          <p:cNvPicPr preferRelativeResize="0"/>
          <p:nvPr/>
        </p:nvPicPr>
        <p:blipFill>
          <a:blip r:embed="rId3">
            <a:alphaModFix/>
          </a:blip>
          <a:stretch>
            <a:fillRect/>
          </a:stretch>
        </p:blipFill>
        <p:spPr>
          <a:xfrm rot="10800000">
            <a:off x="-119600" y="257883"/>
            <a:ext cx="4430525" cy="1390650"/>
          </a:xfrm>
          <a:prstGeom prst="rect">
            <a:avLst/>
          </a:prstGeom>
          <a:noFill/>
          <a:ln>
            <a:noFill/>
          </a:ln>
        </p:spPr>
      </p:pic>
      <p:pic>
        <p:nvPicPr>
          <p:cNvPr id="41" name="Google Shape;41;g2a00f875255_0_110"/>
          <p:cNvPicPr preferRelativeResize="0"/>
          <p:nvPr/>
        </p:nvPicPr>
        <p:blipFill>
          <a:blip r:embed="rId4">
            <a:alphaModFix/>
          </a:blip>
          <a:stretch>
            <a:fillRect/>
          </a:stretch>
        </p:blipFill>
        <p:spPr>
          <a:xfrm>
            <a:off x="6823475" y="2428433"/>
            <a:ext cx="2119150" cy="1764450"/>
          </a:xfrm>
          <a:prstGeom prst="rect">
            <a:avLst/>
          </a:prstGeom>
          <a:noFill/>
          <a:ln>
            <a:noFill/>
          </a:ln>
        </p:spPr>
      </p:pic>
      <p:pic>
        <p:nvPicPr>
          <p:cNvPr id="42" name="Google Shape;42;g2a00f875255_0_110"/>
          <p:cNvPicPr preferRelativeResize="0"/>
          <p:nvPr/>
        </p:nvPicPr>
        <p:blipFill>
          <a:blip r:embed="rId5">
            <a:alphaModFix/>
          </a:blip>
          <a:stretch>
            <a:fillRect/>
          </a:stretch>
        </p:blipFill>
        <p:spPr>
          <a:xfrm>
            <a:off x="718850" y="4549567"/>
            <a:ext cx="1601675" cy="14376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g2a00f875255_0_116"/>
          <p:cNvSpPr txBox="1"/>
          <p:nvPr>
            <p:ph type="title"/>
          </p:nvPr>
        </p:nvSpPr>
        <p:spPr>
          <a:xfrm>
            <a:off x="4245500" y="1351375"/>
            <a:ext cx="4181400" cy="855600"/>
          </a:xfrm>
          <a:prstGeom prst="rect">
            <a:avLst/>
          </a:prstGeom>
          <a:noFill/>
          <a:ln cap="flat" cmpd="sng" w="9525">
            <a:solidFill>
              <a:schemeClr val="lt1"/>
            </a:solidFill>
            <a:prstDash val="solid"/>
            <a:miter lim="8000"/>
            <a:headEnd len="sm" w="sm" type="none"/>
            <a:tailEnd len="sm" w="sm" type="none"/>
          </a:ln>
        </p:spPr>
        <p:txBody>
          <a:bodyPr anchorCtr="0" anchor="ctr" bIns="91425" lIns="91425" spcFirstLastPara="1" rIns="91425" wrap="square" tIns="91425">
            <a:noAutofit/>
          </a:bodyPr>
          <a:lstStyle>
            <a:lvl1pPr indent="-228600" lvl="0" marL="0" marR="0" rtl="0">
              <a:lnSpc>
                <a:spcPct val="100000"/>
              </a:lnSpc>
              <a:spcBef>
                <a:spcPts val="0"/>
              </a:spcBef>
              <a:spcAft>
                <a:spcPts val="0"/>
              </a:spcAft>
              <a:buClr>
                <a:schemeClr val="lt1"/>
              </a:buClr>
              <a:buSzPts val="3600"/>
              <a:buNone/>
              <a:defRPr>
                <a:solidFill>
                  <a:schemeClr val="lt1"/>
                </a:solidFill>
              </a:defRPr>
            </a:lvl1pPr>
            <a:lvl2pPr lvl="1" rtl="0">
              <a:spcBef>
                <a:spcPts val="0"/>
              </a:spcBef>
              <a:spcAft>
                <a:spcPts val="0"/>
              </a:spcAft>
              <a:buClr>
                <a:schemeClr val="lt1"/>
              </a:buClr>
              <a:buSzPts val="3600"/>
              <a:buNone/>
              <a:defRPr>
                <a:solidFill>
                  <a:schemeClr val="lt1"/>
                </a:solidFill>
                <a:latin typeface="Poppins"/>
                <a:ea typeface="Poppins"/>
                <a:cs typeface="Poppins"/>
                <a:sym typeface="Poppins"/>
              </a:defRPr>
            </a:lvl2pPr>
            <a:lvl3pPr lvl="2" rtl="0">
              <a:spcBef>
                <a:spcPts val="0"/>
              </a:spcBef>
              <a:spcAft>
                <a:spcPts val="0"/>
              </a:spcAft>
              <a:buClr>
                <a:schemeClr val="lt1"/>
              </a:buClr>
              <a:buSzPts val="3600"/>
              <a:buNone/>
              <a:defRPr>
                <a:solidFill>
                  <a:schemeClr val="lt1"/>
                </a:solidFill>
                <a:latin typeface="Poppins"/>
                <a:ea typeface="Poppins"/>
                <a:cs typeface="Poppins"/>
                <a:sym typeface="Poppins"/>
              </a:defRPr>
            </a:lvl3pPr>
            <a:lvl4pPr lvl="3" rtl="0">
              <a:spcBef>
                <a:spcPts val="0"/>
              </a:spcBef>
              <a:spcAft>
                <a:spcPts val="0"/>
              </a:spcAft>
              <a:buClr>
                <a:schemeClr val="lt1"/>
              </a:buClr>
              <a:buSzPts val="3600"/>
              <a:buNone/>
              <a:defRPr>
                <a:solidFill>
                  <a:schemeClr val="lt1"/>
                </a:solidFill>
                <a:latin typeface="Poppins"/>
                <a:ea typeface="Poppins"/>
                <a:cs typeface="Poppins"/>
                <a:sym typeface="Poppins"/>
              </a:defRPr>
            </a:lvl4pPr>
            <a:lvl5pPr lvl="4" rtl="0">
              <a:spcBef>
                <a:spcPts val="0"/>
              </a:spcBef>
              <a:spcAft>
                <a:spcPts val="0"/>
              </a:spcAft>
              <a:buClr>
                <a:schemeClr val="lt1"/>
              </a:buClr>
              <a:buSzPts val="3600"/>
              <a:buNone/>
              <a:defRPr>
                <a:solidFill>
                  <a:schemeClr val="lt1"/>
                </a:solidFill>
                <a:latin typeface="Poppins"/>
                <a:ea typeface="Poppins"/>
                <a:cs typeface="Poppins"/>
                <a:sym typeface="Poppins"/>
              </a:defRPr>
            </a:lvl5pPr>
            <a:lvl6pPr lvl="5" rtl="0">
              <a:spcBef>
                <a:spcPts val="0"/>
              </a:spcBef>
              <a:spcAft>
                <a:spcPts val="0"/>
              </a:spcAft>
              <a:buClr>
                <a:schemeClr val="lt1"/>
              </a:buClr>
              <a:buSzPts val="3600"/>
              <a:buNone/>
              <a:defRPr>
                <a:solidFill>
                  <a:schemeClr val="lt1"/>
                </a:solidFill>
                <a:latin typeface="Poppins"/>
                <a:ea typeface="Poppins"/>
                <a:cs typeface="Poppins"/>
                <a:sym typeface="Poppins"/>
              </a:defRPr>
            </a:lvl6pPr>
            <a:lvl7pPr lvl="6" rtl="0">
              <a:spcBef>
                <a:spcPts val="0"/>
              </a:spcBef>
              <a:spcAft>
                <a:spcPts val="0"/>
              </a:spcAft>
              <a:buClr>
                <a:schemeClr val="lt1"/>
              </a:buClr>
              <a:buSzPts val="3600"/>
              <a:buNone/>
              <a:defRPr>
                <a:solidFill>
                  <a:schemeClr val="lt1"/>
                </a:solidFill>
                <a:latin typeface="Poppins"/>
                <a:ea typeface="Poppins"/>
                <a:cs typeface="Poppins"/>
                <a:sym typeface="Poppins"/>
              </a:defRPr>
            </a:lvl7pPr>
            <a:lvl8pPr lvl="7" rtl="0">
              <a:spcBef>
                <a:spcPts val="0"/>
              </a:spcBef>
              <a:spcAft>
                <a:spcPts val="0"/>
              </a:spcAft>
              <a:buClr>
                <a:schemeClr val="lt1"/>
              </a:buClr>
              <a:buSzPts val="3600"/>
              <a:buNone/>
              <a:defRPr>
                <a:solidFill>
                  <a:schemeClr val="lt1"/>
                </a:solidFill>
                <a:latin typeface="Poppins"/>
                <a:ea typeface="Poppins"/>
                <a:cs typeface="Poppins"/>
                <a:sym typeface="Poppins"/>
              </a:defRPr>
            </a:lvl8pPr>
            <a:lvl9pPr lvl="8" rtl="0">
              <a:spcBef>
                <a:spcPts val="0"/>
              </a:spcBef>
              <a:spcAft>
                <a:spcPts val="0"/>
              </a:spcAft>
              <a:buClr>
                <a:schemeClr val="lt1"/>
              </a:buClr>
              <a:buSzPts val="3600"/>
              <a:buNone/>
              <a:defRPr>
                <a:solidFill>
                  <a:schemeClr val="lt1"/>
                </a:solidFill>
                <a:latin typeface="Poppins"/>
                <a:ea typeface="Poppins"/>
                <a:cs typeface="Poppins"/>
                <a:sym typeface="Poppins"/>
              </a:defRPr>
            </a:lvl9pPr>
          </a:lstStyle>
          <a:p/>
        </p:txBody>
      </p:sp>
      <p:sp>
        <p:nvSpPr>
          <p:cNvPr id="45" name="Google Shape;45;g2a00f875255_0_116"/>
          <p:cNvSpPr txBox="1"/>
          <p:nvPr>
            <p:ph idx="1" type="subTitle"/>
          </p:nvPr>
        </p:nvSpPr>
        <p:spPr>
          <a:xfrm>
            <a:off x="4245500" y="2449425"/>
            <a:ext cx="4181400" cy="305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sz="1400">
                <a:solidFill>
                  <a:schemeClr val="lt1"/>
                </a:solidFill>
              </a:defRPr>
            </a:lvl1pPr>
            <a:lvl2pPr lvl="1" rtl="0" algn="ctr">
              <a:lnSpc>
                <a:spcPct val="100000"/>
              </a:lnSpc>
              <a:spcBef>
                <a:spcPts val="0"/>
              </a:spcBef>
              <a:spcAft>
                <a:spcPts val="0"/>
              </a:spcAft>
              <a:buClr>
                <a:schemeClr val="lt1"/>
              </a:buClr>
              <a:buSzPts val="1400"/>
              <a:buChar char="○"/>
              <a:defRPr>
                <a:solidFill>
                  <a:schemeClr val="lt1"/>
                </a:solidFill>
              </a:defRPr>
            </a:lvl2pPr>
            <a:lvl3pPr lvl="2" rtl="0" algn="ctr">
              <a:lnSpc>
                <a:spcPct val="100000"/>
              </a:lnSpc>
              <a:spcBef>
                <a:spcPts val="0"/>
              </a:spcBef>
              <a:spcAft>
                <a:spcPts val="0"/>
              </a:spcAft>
              <a:buClr>
                <a:schemeClr val="lt1"/>
              </a:buClr>
              <a:buSzPts val="1400"/>
              <a:buChar char="■"/>
              <a:defRPr>
                <a:solidFill>
                  <a:schemeClr val="lt1"/>
                </a:solidFill>
              </a:defRPr>
            </a:lvl3pPr>
            <a:lvl4pPr lvl="3" rtl="0" algn="ctr">
              <a:lnSpc>
                <a:spcPct val="100000"/>
              </a:lnSpc>
              <a:spcBef>
                <a:spcPts val="0"/>
              </a:spcBef>
              <a:spcAft>
                <a:spcPts val="0"/>
              </a:spcAft>
              <a:buClr>
                <a:schemeClr val="lt1"/>
              </a:buClr>
              <a:buSzPts val="1400"/>
              <a:buChar char="●"/>
              <a:defRPr>
                <a:solidFill>
                  <a:schemeClr val="lt1"/>
                </a:solidFill>
              </a:defRPr>
            </a:lvl4pPr>
            <a:lvl5pPr lvl="4" rtl="0" algn="ctr">
              <a:lnSpc>
                <a:spcPct val="100000"/>
              </a:lnSpc>
              <a:spcBef>
                <a:spcPts val="0"/>
              </a:spcBef>
              <a:spcAft>
                <a:spcPts val="0"/>
              </a:spcAft>
              <a:buClr>
                <a:schemeClr val="lt1"/>
              </a:buClr>
              <a:buSzPts val="1400"/>
              <a:buChar char="○"/>
              <a:defRPr>
                <a:solidFill>
                  <a:schemeClr val="lt1"/>
                </a:solidFill>
              </a:defRPr>
            </a:lvl5pPr>
            <a:lvl6pPr lvl="5" rtl="0" algn="ctr">
              <a:lnSpc>
                <a:spcPct val="100000"/>
              </a:lnSpc>
              <a:spcBef>
                <a:spcPts val="0"/>
              </a:spcBef>
              <a:spcAft>
                <a:spcPts val="0"/>
              </a:spcAft>
              <a:buClr>
                <a:schemeClr val="lt1"/>
              </a:buClr>
              <a:buSzPts val="1400"/>
              <a:buChar char="■"/>
              <a:defRPr>
                <a:solidFill>
                  <a:schemeClr val="lt1"/>
                </a:solidFill>
              </a:defRPr>
            </a:lvl6pPr>
            <a:lvl7pPr lvl="6" rtl="0" algn="ctr">
              <a:lnSpc>
                <a:spcPct val="100000"/>
              </a:lnSpc>
              <a:spcBef>
                <a:spcPts val="0"/>
              </a:spcBef>
              <a:spcAft>
                <a:spcPts val="0"/>
              </a:spcAft>
              <a:buClr>
                <a:schemeClr val="lt1"/>
              </a:buClr>
              <a:buSzPts val="1400"/>
              <a:buChar char="●"/>
              <a:defRPr>
                <a:solidFill>
                  <a:schemeClr val="lt1"/>
                </a:solidFill>
              </a:defRPr>
            </a:lvl7pPr>
            <a:lvl8pPr lvl="7" rtl="0" algn="ctr">
              <a:lnSpc>
                <a:spcPct val="100000"/>
              </a:lnSpc>
              <a:spcBef>
                <a:spcPts val="0"/>
              </a:spcBef>
              <a:spcAft>
                <a:spcPts val="0"/>
              </a:spcAft>
              <a:buClr>
                <a:schemeClr val="lt1"/>
              </a:buClr>
              <a:buSzPts val="1400"/>
              <a:buChar char="○"/>
              <a:defRPr>
                <a:solidFill>
                  <a:schemeClr val="lt1"/>
                </a:solidFill>
              </a:defRPr>
            </a:lvl8pPr>
            <a:lvl9pPr lvl="8" rtl="0" algn="ctr">
              <a:lnSpc>
                <a:spcPct val="100000"/>
              </a:lnSpc>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g2a00f875255_0_119"/>
          <p:cNvSpPr txBox="1"/>
          <p:nvPr>
            <p:ph idx="1" type="body"/>
          </p:nvPr>
        </p:nvSpPr>
        <p:spPr>
          <a:xfrm>
            <a:off x="4654175" y="721433"/>
            <a:ext cx="3772800" cy="16227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Clr>
                <a:schemeClr val="dk1"/>
              </a:buClr>
              <a:buSzPts val="1800"/>
              <a:buNone/>
              <a:defRPr b="1" sz="3600">
                <a:solidFill>
                  <a:schemeClr val="dk1"/>
                </a:solidFill>
                <a:latin typeface="Dosis"/>
                <a:ea typeface="Dosis"/>
                <a:cs typeface="Dosis"/>
                <a:sym typeface="Dosis"/>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a00f875255_0_78"/>
          <p:cNvSpPr txBox="1"/>
          <p:nvPr>
            <p:ph type="title"/>
          </p:nvPr>
        </p:nvSpPr>
        <p:spPr>
          <a:xfrm>
            <a:off x="717100" y="593367"/>
            <a:ext cx="77097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Dosis"/>
              <a:buNone/>
              <a:defRPr b="1" sz="3600">
                <a:solidFill>
                  <a:schemeClr val="dk1"/>
                </a:solidFill>
                <a:latin typeface="Dosis"/>
                <a:ea typeface="Dosis"/>
                <a:cs typeface="Dosis"/>
                <a:sym typeface="Dosis"/>
              </a:defRPr>
            </a:lvl1pPr>
            <a:lvl2pPr lvl="1">
              <a:spcBef>
                <a:spcPts val="0"/>
              </a:spcBef>
              <a:spcAft>
                <a:spcPts val="0"/>
              </a:spcAft>
              <a:buClr>
                <a:schemeClr val="dk1"/>
              </a:buClr>
              <a:buSzPts val="3600"/>
              <a:buFont typeface="Dosis"/>
              <a:buNone/>
              <a:defRPr b="1" sz="3600">
                <a:solidFill>
                  <a:schemeClr val="dk1"/>
                </a:solidFill>
                <a:latin typeface="Dosis"/>
                <a:ea typeface="Dosis"/>
                <a:cs typeface="Dosis"/>
                <a:sym typeface="Dosis"/>
              </a:defRPr>
            </a:lvl2pPr>
            <a:lvl3pPr lvl="2">
              <a:spcBef>
                <a:spcPts val="0"/>
              </a:spcBef>
              <a:spcAft>
                <a:spcPts val="0"/>
              </a:spcAft>
              <a:buClr>
                <a:schemeClr val="dk1"/>
              </a:buClr>
              <a:buSzPts val="3600"/>
              <a:buFont typeface="Dosis"/>
              <a:buNone/>
              <a:defRPr b="1" sz="3600">
                <a:solidFill>
                  <a:schemeClr val="dk1"/>
                </a:solidFill>
                <a:latin typeface="Dosis"/>
                <a:ea typeface="Dosis"/>
                <a:cs typeface="Dosis"/>
                <a:sym typeface="Dosis"/>
              </a:defRPr>
            </a:lvl3pPr>
            <a:lvl4pPr lvl="3">
              <a:spcBef>
                <a:spcPts val="0"/>
              </a:spcBef>
              <a:spcAft>
                <a:spcPts val="0"/>
              </a:spcAft>
              <a:buClr>
                <a:schemeClr val="dk1"/>
              </a:buClr>
              <a:buSzPts val="3600"/>
              <a:buFont typeface="Dosis"/>
              <a:buNone/>
              <a:defRPr b="1" sz="3600">
                <a:solidFill>
                  <a:schemeClr val="dk1"/>
                </a:solidFill>
                <a:latin typeface="Dosis"/>
                <a:ea typeface="Dosis"/>
                <a:cs typeface="Dosis"/>
                <a:sym typeface="Dosis"/>
              </a:defRPr>
            </a:lvl4pPr>
            <a:lvl5pPr lvl="4">
              <a:spcBef>
                <a:spcPts val="0"/>
              </a:spcBef>
              <a:spcAft>
                <a:spcPts val="0"/>
              </a:spcAft>
              <a:buClr>
                <a:schemeClr val="dk1"/>
              </a:buClr>
              <a:buSzPts val="3600"/>
              <a:buFont typeface="Dosis"/>
              <a:buNone/>
              <a:defRPr b="1" sz="3600">
                <a:solidFill>
                  <a:schemeClr val="dk1"/>
                </a:solidFill>
                <a:latin typeface="Dosis"/>
                <a:ea typeface="Dosis"/>
                <a:cs typeface="Dosis"/>
                <a:sym typeface="Dosis"/>
              </a:defRPr>
            </a:lvl5pPr>
            <a:lvl6pPr lvl="5">
              <a:spcBef>
                <a:spcPts val="0"/>
              </a:spcBef>
              <a:spcAft>
                <a:spcPts val="0"/>
              </a:spcAft>
              <a:buClr>
                <a:schemeClr val="dk1"/>
              </a:buClr>
              <a:buSzPts val="3600"/>
              <a:buFont typeface="Dosis"/>
              <a:buNone/>
              <a:defRPr b="1" sz="3600">
                <a:solidFill>
                  <a:schemeClr val="dk1"/>
                </a:solidFill>
                <a:latin typeface="Dosis"/>
                <a:ea typeface="Dosis"/>
                <a:cs typeface="Dosis"/>
                <a:sym typeface="Dosis"/>
              </a:defRPr>
            </a:lvl6pPr>
            <a:lvl7pPr lvl="6">
              <a:spcBef>
                <a:spcPts val="0"/>
              </a:spcBef>
              <a:spcAft>
                <a:spcPts val="0"/>
              </a:spcAft>
              <a:buClr>
                <a:schemeClr val="dk1"/>
              </a:buClr>
              <a:buSzPts val="3600"/>
              <a:buFont typeface="Dosis"/>
              <a:buNone/>
              <a:defRPr b="1" sz="3600">
                <a:solidFill>
                  <a:schemeClr val="dk1"/>
                </a:solidFill>
                <a:latin typeface="Dosis"/>
                <a:ea typeface="Dosis"/>
                <a:cs typeface="Dosis"/>
                <a:sym typeface="Dosis"/>
              </a:defRPr>
            </a:lvl7pPr>
            <a:lvl8pPr lvl="7">
              <a:spcBef>
                <a:spcPts val="0"/>
              </a:spcBef>
              <a:spcAft>
                <a:spcPts val="0"/>
              </a:spcAft>
              <a:buClr>
                <a:schemeClr val="dk1"/>
              </a:buClr>
              <a:buSzPts val="3600"/>
              <a:buFont typeface="Dosis"/>
              <a:buNone/>
              <a:defRPr b="1" sz="3600">
                <a:solidFill>
                  <a:schemeClr val="dk1"/>
                </a:solidFill>
                <a:latin typeface="Dosis"/>
                <a:ea typeface="Dosis"/>
                <a:cs typeface="Dosis"/>
                <a:sym typeface="Dosis"/>
              </a:defRPr>
            </a:lvl8pPr>
            <a:lvl9pPr lvl="8">
              <a:spcBef>
                <a:spcPts val="0"/>
              </a:spcBef>
              <a:spcAft>
                <a:spcPts val="0"/>
              </a:spcAft>
              <a:buClr>
                <a:schemeClr val="dk1"/>
              </a:buClr>
              <a:buSzPts val="3600"/>
              <a:buFont typeface="Dosis"/>
              <a:buNone/>
              <a:defRPr b="1" sz="3600">
                <a:solidFill>
                  <a:schemeClr val="dk1"/>
                </a:solidFill>
                <a:latin typeface="Dosis"/>
                <a:ea typeface="Dosis"/>
                <a:cs typeface="Dosis"/>
                <a:sym typeface="Dosis"/>
              </a:defRPr>
            </a:lvl9pPr>
          </a:lstStyle>
          <a:p/>
        </p:txBody>
      </p:sp>
      <p:sp>
        <p:nvSpPr>
          <p:cNvPr id="7" name="Google Shape;7;g2a00f875255_0_78"/>
          <p:cNvSpPr txBox="1"/>
          <p:nvPr>
            <p:ph idx="1" type="body"/>
          </p:nvPr>
        </p:nvSpPr>
        <p:spPr>
          <a:xfrm>
            <a:off x="717100" y="1536633"/>
            <a:ext cx="77097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indent="-317500" lvl="1" marL="914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indent="-317500" lvl="2" marL="1371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indent="-317500" lvl="3" marL="1828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indent="-317500" lvl="4" marL="22860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indent="-317500" lvl="5" marL="27432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indent="-317500" lvl="6" marL="32004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indent="-317500" lvl="7" marL="36576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indent="-317500" lvl="8" marL="41148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3.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7.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ctrTitle"/>
          </p:nvPr>
        </p:nvSpPr>
        <p:spPr>
          <a:xfrm>
            <a:off x="1339025" y="919342"/>
            <a:ext cx="4677600" cy="27369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sz="5000"/>
              <a:t>Hexagon</a:t>
            </a:r>
            <a:endParaRPr sz="5000"/>
          </a:p>
        </p:txBody>
      </p:sp>
      <p:sp>
        <p:nvSpPr>
          <p:cNvPr id="64" name="Google Shape;64;p1"/>
          <p:cNvSpPr txBox="1"/>
          <p:nvPr>
            <p:ph idx="1" type="subTitle"/>
          </p:nvPr>
        </p:nvSpPr>
        <p:spPr>
          <a:xfrm>
            <a:off x="877050" y="3779975"/>
            <a:ext cx="5749500" cy="2310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rPr lang="en-US" sz="2000"/>
              <a:t>Ann-Marie Czuboka (40209452)</a:t>
            </a:r>
            <a:endParaRPr sz="2000"/>
          </a:p>
          <a:p>
            <a:pPr indent="0" lvl="0" marL="0" rtl="0" algn="ctr">
              <a:spcBef>
                <a:spcPts val="0"/>
              </a:spcBef>
              <a:spcAft>
                <a:spcPts val="0"/>
              </a:spcAft>
              <a:buClr>
                <a:srgbClr val="888888"/>
              </a:buClr>
              <a:buSzPts val="3200"/>
              <a:buNone/>
            </a:pPr>
            <a:r>
              <a:rPr lang="en-US" sz="2000"/>
              <a:t>Isabelle Czuboka (40209525)</a:t>
            </a:r>
            <a:endParaRPr sz="2000"/>
          </a:p>
          <a:p>
            <a:pPr indent="0" lvl="0" marL="0" rtl="0" algn="ctr">
              <a:spcBef>
                <a:spcPts val="0"/>
              </a:spcBef>
              <a:spcAft>
                <a:spcPts val="0"/>
              </a:spcAft>
              <a:buClr>
                <a:srgbClr val="888888"/>
              </a:buClr>
              <a:buSzPts val="3200"/>
              <a:buNone/>
            </a:pPr>
            <a:r>
              <a:rPr lang="en-US" sz="2000"/>
              <a:t>Guillaume Lachapelle (40203325)</a:t>
            </a:r>
            <a:endParaRPr sz="2000"/>
          </a:p>
          <a:p>
            <a:pPr indent="0" lvl="0" marL="0" rtl="0" algn="ctr">
              <a:spcBef>
                <a:spcPts val="0"/>
              </a:spcBef>
              <a:spcAft>
                <a:spcPts val="0"/>
              </a:spcAft>
              <a:buClr>
                <a:srgbClr val="888888"/>
              </a:buClr>
              <a:buSzPts val="3200"/>
              <a:buNone/>
            </a:pPr>
            <a:r>
              <a:rPr lang="en-US" sz="2000"/>
              <a:t>Nicholas Piperni (40207764)</a:t>
            </a:r>
            <a:endParaRPr sz="2000"/>
          </a:p>
          <a:p>
            <a:pPr indent="0" lvl="0" marL="0" rtl="0" algn="ctr">
              <a:spcBef>
                <a:spcPts val="0"/>
              </a:spcBef>
              <a:spcAft>
                <a:spcPts val="0"/>
              </a:spcAft>
              <a:buClr>
                <a:srgbClr val="888888"/>
              </a:buClr>
              <a:buSzPts val="3200"/>
              <a:buNone/>
            </a:pPr>
            <a:r>
              <a:rPr lang="en-US" sz="2000"/>
              <a:t>Karina Sanchez-Duran (40189860)</a:t>
            </a:r>
            <a:endParaRPr sz="2000"/>
          </a:p>
          <a:p>
            <a:pPr indent="0" lvl="0" marL="0" rtl="0" algn="ctr">
              <a:spcBef>
                <a:spcPts val="0"/>
              </a:spcBef>
              <a:spcAft>
                <a:spcPts val="0"/>
              </a:spcAft>
              <a:buClr>
                <a:srgbClr val="888888"/>
              </a:buClr>
              <a:buSzPts val="3200"/>
              <a:buNone/>
            </a:pPr>
            <a:r>
              <a:rPr lang="en-US" sz="2000"/>
              <a:t>Oliver Vilney (40214948)</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g2a0ef5fe036_1_0"/>
          <p:cNvPicPr preferRelativeResize="0"/>
          <p:nvPr/>
        </p:nvPicPr>
        <p:blipFill>
          <a:blip r:embed="rId3">
            <a:alphaModFix/>
          </a:blip>
          <a:stretch>
            <a:fillRect/>
          </a:stretch>
        </p:blipFill>
        <p:spPr>
          <a:xfrm>
            <a:off x="646050" y="820189"/>
            <a:ext cx="8229600" cy="55733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Refactorings and Why</a:t>
            </a:r>
            <a:endParaRPr/>
          </a:p>
        </p:txBody>
      </p:sp>
      <p:sp>
        <p:nvSpPr>
          <p:cNvPr id="136" name="Google Shape;136;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Refactoring methods:</a:t>
            </a:r>
            <a:endParaRPr/>
          </a:p>
          <a:p>
            <a:pPr indent="-254000" lvl="0" marL="342900" rtl="0" algn="l">
              <a:spcBef>
                <a:spcPts val="0"/>
              </a:spcBef>
              <a:spcAft>
                <a:spcPts val="0"/>
              </a:spcAft>
              <a:buSzPts val="1800"/>
              <a:buChar char="●"/>
            </a:pPr>
            <a:r>
              <a:rPr lang="en-US"/>
              <a:t>higher cohesion</a:t>
            </a:r>
            <a:endParaRPr/>
          </a:p>
          <a:p>
            <a:pPr indent="-254000" lvl="0" marL="342900" rtl="0" algn="l">
              <a:spcBef>
                <a:spcPts val="0"/>
              </a:spcBef>
              <a:spcAft>
                <a:spcPts val="0"/>
              </a:spcAft>
              <a:buSzPts val="1800"/>
              <a:buChar char="●"/>
            </a:pPr>
            <a:r>
              <a:rPr lang="en-US"/>
              <a:t>lower coupling</a:t>
            </a:r>
            <a:endParaRPr/>
          </a:p>
          <a:p>
            <a:pPr indent="-254000" lvl="0" marL="342900" rtl="0" algn="l">
              <a:spcBef>
                <a:spcPts val="0"/>
              </a:spcBef>
              <a:spcAft>
                <a:spcPts val="0"/>
              </a:spcAft>
              <a:buSzPts val="1800"/>
              <a:buChar char="●"/>
            </a:pPr>
            <a:r>
              <a:rPr lang="en-US"/>
              <a:t>use of controller</a:t>
            </a:r>
            <a:endParaRPr/>
          </a:p>
          <a:p>
            <a:pPr indent="-254000" lvl="0" marL="342900" rtl="0" algn="l">
              <a:spcBef>
                <a:spcPts val="0"/>
              </a:spcBef>
              <a:spcAft>
                <a:spcPts val="0"/>
              </a:spcAft>
              <a:buSzPts val="1800"/>
              <a:buChar char="●"/>
            </a:pPr>
            <a:r>
              <a:rPr lang="en-US"/>
              <a:t>test passing</a:t>
            </a:r>
            <a:endParaRPr/>
          </a:p>
          <a:p>
            <a:pPr indent="-254000" lvl="0" marL="342900" rtl="0" algn="l">
              <a:spcBef>
                <a:spcPts val="0"/>
              </a:spcBef>
              <a:spcAft>
                <a:spcPts val="0"/>
              </a:spcAft>
              <a:buSzPts val="1800"/>
              <a:buChar char="●"/>
            </a:pPr>
            <a:r>
              <a:rPr lang="en-US"/>
              <a:t>comprehensive comments</a:t>
            </a:r>
            <a:endParaRPr/>
          </a:p>
          <a:p>
            <a:pPr indent="0" lvl="0" marL="342900" rtl="0" algn="l">
              <a:spcBef>
                <a:spcPts val="64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a0ef5fe036_5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Lower coupling</a:t>
            </a:r>
            <a:endParaRPr/>
          </a:p>
        </p:txBody>
      </p:sp>
      <p:sp>
        <p:nvSpPr>
          <p:cNvPr id="142" name="Google Shape;142;g2a0ef5fe036_5_0"/>
          <p:cNvSpPr txBox="1"/>
          <p:nvPr>
            <p:ph idx="1" type="body"/>
          </p:nvPr>
        </p:nvSpPr>
        <p:spPr>
          <a:xfrm>
            <a:off x="457200" y="1600200"/>
            <a:ext cx="8229600" cy="4890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takes delivery attributes (coupling)</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3" name="Google Shape;143;g2a0ef5fe036_5_0"/>
          <p:cNvPicPr preferRelativeResize="0"/>
          <p:nvPr/>
        </p:nvPicPr>
        <p:blipFill>
          <a:blip r:embed="rId3">
            <a:alphaModFix/>
          </a:blip>
          <a:stretch>
            <a:fillRect/>
          </a:stretch>
        </p:blipFill>
        <p:spPr>
          <a:xfrm>
            <a:off x="694104" y="2149825"/>
            <a:ext cx="2791350" cy="2311800"/>
          </a:xfrm>
          <a:prstGeom prst="rect">
            <a:avLst/>
          </a:prstGeom>
          <a:noFill/>
          <a:ln>
            <a:noFill/>
          </a:ln>
        </p:spPr>
      </p:pic>
      <p:pic>
        <p:nvPicPr>
          <p:cNvPr id="144" name="Google Shape;144;g2a0ef5fe036_5_0"/>
          <p:cNvPicPr preferRelativeResize="0"/>
          <p:nvPr/>
        </p:nvPicPr>
        <p:blipFill>
          <a:blip r:embed="rId4">
            <a:alphaModFix/>
          </a:blip>
          <a:stretch>
            <a:fillRect/>
          </a:stretch>
        </p:blipFill>
        <p:spPr>
          <a:xfrm>
            <a:off x="3836288" y="2149825"/>
            <a:ext cx="4733925" cy="144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a0ef5fe036_5_9"/>
          <p:cNvSpPr txBox="1"/>
          <p:nvPr>
            <p:ph type="title"/>
          </p:nvPr>
        </p:nvSpPr>
        <p:spPr>
          <a:xfrm>
            <a:off x="457200" y="133513"/>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Higher cohesion </a:t>
            </a:r>
            <a:endParaRPr/>
          </a:p>
        </p:txBody>
      </p:sp>
      <p:sp>
        <p:nvSpPr>
          <p:cNvPr id="150" name="Google Shape;150;g2a0ef5fe036_5_9"/>
          <p:cNvSpPr txBox="1"/>
          <p:nvPr>
            <p:ph idx="1" type="body"/>
          </p:nvPr>
        </p:nvSpPr>
        <p:spPr>
          <a:xfrm>
            <a:off x="457200" y="116595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rPr lang="en-US">
                <a:solidFill>
                  <a:srgbClr val="990000"/>
                </a:solidFill>
              </a:rPr>
              <a:t>Function relevance,</a:t>
            </a:r>
            <a:r>
              <a:rPr lang="en-US"/>
              <a:t> Module function use</a:t>
            </a:r>
            <a:endParaRPr/>
          </a:p>
        </p:txBody>
      </p:sp>
      <p:pic>
        <p:nvPicPr>
          <p:cNvPr id="151" name="Google Shape;151;g2a0ef5fe036_5_9"/>
          <p:cNvPicPr preferRelativeResize="0"/>
          <p:nvPr/>
        </p:nvPicPr>
        <p:blipFill>
          <a:blip r:embed="rId3">
            <a:alphaModFix/>
          </a:blip>
          <a:stretch>
            <a:fillRect/>
          </a:stretch>
        </p:blipFill>
        <p:spPr>
          <a:xfrm>
            <a:off x="5253925" y="1741311"/>
            <a:ext cx="3693726" cy="1637364"/>
          </a:xfrm>
          <a:prstGeom prst="rect">
            <a:avLst/>
          </a:prstGeom>
          <a:noFill/>
          <a:ln>
            <a:noFill/>
          </a:ln>
        </p:spPr>
      </p:pic>
      <p:pic>
        <p:nvPicPr>
          <p:cNvPr id="152" name="Google Shape;152;g2a0ef5fe036_5_9"/>
          <p:cNvPicPr preferRelativeResize="0"/>
          <p:nvPr/>
        </p:nvPicPr>
        <p:blipFill>
          <a:blip r:embed="rId4">
            <a:alphaModFix/>
          </a:blip>
          <a:stretch>
            <a:fillRect/>
          </a:stretch>
        </p:blipFill>
        <p:spPr>
          <a:xfrm>
            <a:off x="243775" y="1741300"/>
            <a:ext cx="5010150" cy="4876800"/>
          </a:xfrm>
          <a:prstGeom prst="rect">
            <a:avLst/>
          </a:prstGeom>
          <a:noFill/>
          <a:ln>
            <a:noFill/>
          </a:ln>
        </p:spPr>
      </p:pic>
      <p:pic>
        <p:nvPicPr>
          <p:cNvPr id="153" name="Google Shape;153;g2a0ef5fe036_5_9"/>
          <p:cNvPicPr preferRelativeResize="0"/>
          <p:nvPr/>
        </p:nvPicPr>
        <p:blipFill>
          <a:blip r:embed="rId5">
            <a:alphaModFix/>
          </a:blip>
          <a:stretch>
            <a:fillRect/>
          </a:stretch>
        </p:blipFill>
        <p:spPr>
          <a:xfrm>
            <a:off x="5253913" y="3378663"/>
            <a:ext cx="3562350" cy="3324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a0ef5fe036_5_19"/>
          <p:cNvSpPr txBox="1"/>
          <p:nvPr>
            <p:ph idx="4294967295" type="title"/>
          </p:nvPr>
        </p:nvSpPr>
        <p:spPr>
          <a:xfrm>
            <a:off x="457200" y="133513"/>
            <a:ext cx="8229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Controller: Services</a:t>
            </a:r>
            <a:endParaRPr/>
          </a:p>
        </p:txBody>
      </p:sp>
      <p:sp>
        <p:nvSpPr>
          <p:cNvPr id="159" name="Google Shape;159;g2a0ef5fe036_5_19"/>
          <p:cNvSpPr txBox="1"/>
          <p:nvPr>
            <p:ph idx="4294967295" type="body"/>
          </p:nvPr>
        </p:nvSpPr>
        <p:spPr>
          <a:xfrm>
            <a:off x="5898450" y="133525"/>
            <a:ext cx="2731800" cy="911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Repeated functions</a:t>
            </a:r>
            <a:endParaRPr/>
          </a:p>
          <a:p>
            <a:pPr indent="0" lvl="0" marL="457200" rtl="0" algn="l">
              <a:spcBef>
                <a:spcPts val="1200"/>
              </a:spcBef>
              <a:spcAft>
                <a:spcPts val="1200"/>
              </a:spcAft>
              <a:buNone/>
            </a:pPr>
            <a:r>
              <a:t/>
            </a:r>
            <a:endParaRPr/>
          </a:p>
        </p:txBody>
      </p:sp>
      <p:pic>
        <p:nvPicPr>
          <p:cNvPr id="160" name="Google Shape;160;g2a0ef5fe036_5_19"/>
          <p:cNvPicPr preferRelativeResize="0"/>
          <p:nvPr/>
        </p:nvPicPr>
        <p:blipFill>
          <a:blip r:embed="rId3">
            <a:alphaModFix/>
          </a:blip>
          <a:stretch>
            <a:fillRect/>
          </a:stretch>
        </p:blipFill>
        <p:spPr>
          <a:xfrm>
            <a:off x="5898450" y="909175"/>
            <a:ext cx="2731900" cy="5852875"/>
          </a:xfrm>
          <a:prstGeom prst="rect">
            <a:avLst/>
          </a:prstGeom>
          <a:noFill/>
          <a:ln>
            <a:noFill/>
          </a:ln>
        </p:spPr>
      </p:pic>
      <p:sp>
        <p:nvSpPr>
          <p:cNvPr id="161" name="Google Shape;161;g2a0ef5fe036_5_19"/>
          <p:cNvSpPr txBox="1"/>
          <p:nvPr>
            <p:ph idx="4294967295" type="body"/>
          </p:nvPr>
        </p:nvSpPr>
        <p:spPr>
          <a:xfrm>
            <a:off x="457200" y="1045225"/>
            <a:ext cx="2731800" cy="911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Events handling	</a:t>
            </a:r>
            <a:endParaRPr/>
          </a:p>
          <a:p>
            <a:pPr indent="0" lvl="0" marL="457200" rtl="0" algn="l">
              <a:spcBef>
                <a:spcPts val="1200"/>
              </a:spcBef>
              <a:spcAft>
                <a:spcPts val="1200"/>
              </a:spcAft>
              <a:buNone/>
            </a:pPr>
            <a:r>
              <a:t/>
            </a:r>
            <a:endParaRPr/>
          </a:p>
        </p:txBody>
      </p:sp>
      <p:pic>
        <p:nvPicPr>
          <p:cNvPr id="162" name="Google Shape;162;g2a0ef5fe036_5_19"/>
          <p:cNvPicPr preferRelativeResize="0"/>
          <p:nvPr/>
        </p:nvPicPr>
        <p:blipFill>
          <a:blip r:embed="rId4">
            <a:alphaModFix/>
          </a:blip>
          <a:stretch>
            <a:fillRect/>
          </a:stretch>
        </p:blipFill>
        <p:spPr>
          <a:xfrm>
            <a:off x="392275" y="1601325"/>
            <a:ext cx="4810125" cy="2400300"/>
          </a:xfrm>
          <a:prstGeom prst="rect">
            <a:avLst/>
          </a:prstGeom>
          <a:noFill/>
          <a:ln>
            <a:noFill/>
          </a:ln>
          <a:effectLst>
            <a:outerShdw blurRad="57150" rotWithShape="0" algn="bl">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a0ef5fe036_5_27"/>
          <p:cNvSpPr txBox="1"/>
          <p:nvPr>
            <p:ph idx="4294967295" type="title"/>
          </p:nvPr>
        </p:nvSpPr>
        <p:spPr>
          <a:xfrm>
            <a:off x="457200" y="133513"/>
            <a:ext cx="8229600" cy="11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Test</a:t>
            </a:r>
            <a:endParaRPr/>
          </a:p>
        </p:txBody>
      </p:sp>
      <p:pic>
        <p:nvPicPr>
          <p:cNvPr id="168" name="Google Shape;168;g2a0ef5fe036_5_27"/>
          <p:cNvPicPr preferRelativeResize="0"/>
          <p:nvPr/>
        </p:nvPicPr>
        <p:blipFill>
          <a:blip r:embed="rId3">
            <a:alphaModFix/>
          </a:blip>
          <a:stretch>
            <a:fillRect/>
          </a:stretch>
        </p:blipFill>
        <p:spPr>
          <a:xfrm>
            <a:off x="739425" y="765698"/>
            <a:ext cx="7665151" cy="3317975"/>
          </a:xfrm>
          <a:prstGeom prst="rect">
            <a:avLst/>
          </a:prstGeom>
          <a:noFill/>
          <a:ln>
            <a:noFill/>
          </a:ln>
        </p:spPr>
      </p:pic>
      <p:pic>
        <p:nvPicPr>
          <p:cNvPr id="169" name="Google Shape;169;g2a0ef5fe036_5_27"/>
          <p:cNvPicPr preferRelativeResize="0"/>
          <p:nvPr/>
        </p:nvPicPr>
        <p:blipFill>
          <a:blip r:embed="rId4">
            <a:alphaModFix/>
          </a:blip>
          <a:stretch>
            <a:fillRect/>
          </a:stretch>
        </p:blipFill>
        <p:spPr>
          <a:xfrm>
            <a:off x="739425" y="3429002"/>
            <a:ext cx="7665150" cy="3183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a0ef5fe036_5_3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t>
            </a:r>
            <a:r>
              <a:rPr lang="en-US"/>
              <a:t>omprehensive comments</a:t>
            </a:r>
            <a:endParaRPr/>
          </a:p>
        </p:txBody>
      </p:sp>
      <p:sp>
        <p:nvSpPr>
          <p:cNvPr id="175" name="Google Shape;175;g2a0ef5fe036_5_39"/>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1200"/>
              </a:spcAft>
              <a:buNone/>
            </a:pPr>
            <a:r>
              <a:rPr lang="en-US"/>
              <a:t>clear comments depending on complexity</a:t>
            </a:r>
            <a:endParaRPr/>
          </a:p>
        </p:txBody>
      </p:sp>
      <p:pic>
        <p:nvPicPr>
          <p:cNvPr id="176" name="Google Shape;176;g2a0ef5fe036_5_39"/>
          <p:cNvPicPr preferRelativeResize="0"/>
          <p:nvPr/>
        </p:nvPicPr>
        <p:blipFill>
          <a:blip r:embed="rId3">
            <a:alphaModFix/>
          </a:blip>
          <a:stretch>
            <a:fillRect/>
          </a:stretch>
        </p:blipFill>
        <p:spPr>
          <a:xfrm>
            <a:off x="1766638" y="2017900"/>
            <a:ext cx="5610725" cy="4432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Demo</a:t>
            </a:r>
            <a:endParaRPr/>
          </a:p>
        </p:txBody>
      </p:sp>
      <p:sp>
        <p:nvSpPr>
          <p:cNvPr id="182" name="Google Shape;182;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6 Core features</a:t>
            </a:r>
            <a:endParaRPr/>
          </a:p>
          <a:p>
            <a:pPr indent="-254000" lvl="0" marL="342900" rtl="0" algn="l">
              <a:spcBef>
                <a:spcPts val="1200"/>
              </a:spcBef>
              <a:spcAft>
                <a:spcPts val="0"/>
              </a:spcAft>
              <a:buSzPts val="1800"/>
              <a:buChar char="●"/>
            </a:pPr>
            <a:r>
              <a:rPr lang="en-US"/>
              <a:t>Request for delivery (details of pick up and drop off)</a:t>
            </a:r>
            <a:endParaRPr/>
          </a:p>
          <a:p>
            <a:pPr indent="-254000" lvl="0" marL="342900" rtl="0" algn="l">
              <a:spcBef>
                <a:spcPts val="1200"/>
              </a:spcBef>
              <a:spcAft>
                <a:spcPts val="0"/>
              </a:spcAft>
              <a:buSzPts val="1800"/>
              <a:buChar char="●"/>
            </a:pPr>
            <a:r>
              <a:rPr lang="en-US"/>
              <a:t>Proposal of a quotation for the service</a:t>
            </a:r>
            <a:endParaRPr/>
          </a:p>
          <a:p>
            <a:pPr indent="-254000" lvl="0" marL="342900" rtl="0" algn="l">
              <a:spcBef>
                <a:spcPts val="1200"/>
              </a:spcBef>
              <a:spcAft>
                <a:spcPts val="0"/>
              </a:spcAft>
              <a:buSzPts val="1800"/>
              <a:buChar char="●"/>
            </a:pPr>
            <a:r>
              <a:rPr lang="en-US"/>
              <a:t>Communication about the service</a:t>
            </a:r>
            <a:endParaRPr/>
          </a:p>
          <a:p>
            <a:pPr indent="-254000" lvl="0" marL="342900" rtl="0" algn="l">
              <a:spcBef>
                <a:spcPts val="1200"/>
              </a:spcBef>
              <a:spcAft>
                <a:spcPts val="0"/>
              </a:spcAft>
              <a:buSzPts val="1800"/>
              <a:buChar char="●"/>
            </a:pPr>
            <a:r>
              <a:rPr lang="en-US"/>
              <a:t>Tracking the order</a:t>
            </a:r>
            <a:endParaRPr/>
          </a:p>
          <a:p>
            <a:pPr indent="-254000" lvl="0" marL="342900" rtl="0" algn="l">
              <a:spcBef>
                <a:spcPts val="1200"/>
              </a:spcBef>
              <a:spcAft>
                <a:spcPts val="0"/>
              </a:spcAft>
              <a:buSzPts val="1800"/>
              <a:buChar char="●"/>
            </a:pPr>
            <a:r>
              <a:rPr lang="en-US"/>
              <a:t>Payment</a:t>
            </a:r>
            <a:endParaRPr/>
          </a:p>
          <a:p>
            <a:pPr indent="-254000" lvl="0" marL="342900" rtl="0" algn="l">
              <a:spcBef>
                <a:spcPts val="1200"/>
              </a:spcBef>
              <a:spcAft>
                <a:spcPts val="1200"/>
              </a:spcAft>
              <a:buSzPts val="1800"/>
              <a:buChar char="●"/>
            </a:pPr>
            <a:r>
              <a:rPr lang="en-US"/>
              <a:t>Review of service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a0ef5fe036_4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Request Delivery</a:t>
            </a:r>
            <a:endParaRPr/>
          </a:p>
        </p:txBody>
      </p:sp>
      <p:pic>
        <p:nvPicPr>
          <p:cNvPr id="188" name="Google Shape;188;g2a0ef5fe036_4_0"/>
          <p:cNvPicPr preferRelativeResize="0"/>
          <p:nvPr/>
        </p:nvPicPr>
        <p:blipFill>
          <a:blip r:embed="rId3">
            <a:alphaModFix/>
          </a:blip>
          <a:stretch>
            <a:fillRect/>
          </a:stretch>
        </p:blipFill>
        <p:spPr>
          <a:xfrm>
            <a:off x="169675" y="1597889"/>
            <a:ext cx="8804651" cy="4186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a0ef5fe036_4_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Proposal of quotation</a:t>
            </a:r>
            <a:endParaRPr/>
          </a:p>
        </p:txBody>
      </p:sp>
      <p:pic>
        <p:nvPicPr>
          <p:cNvPr id="194" name="Google Shape;194;g2a0ef5fe036_4_6"/>
          <p:cNvPicPr preferRelativeResize="0"/>
          <p:nvPr/>
        </p:nvPicPr>
        <p:blipFill>
          <a:blip r:embed="rId3">
            <a:alphaModFix/>
          </a:blip>
          <a:stretch>
            <a:fillRect/>
          </a:stretch>
        </p:blipFill>
        <p:spPr>
          <a:xfrm>
            <a:off x="2585925" y="1417638"/>
            <a:ext cx="4067175" cy="2933700"/>
          </a:xfrm>
          <a:prstGeom prst="rect">
            <a:avLst/>
          </a:prstGeom>
          <a:noFill/>
          <a:ln>
            <a:noFill/>
          </a:ln>
        </p:spPr>
      </p:pic>
      <p:pic>
        <p:nvPicPr>
          <p:cNvPr id="195" name="Google Shape;195;g2a0ef5fe036_4_6"/>
          <p:cNvPicPr preferRelativeResize="0"/>
          <p:nvPr/>
        </p:nvPicPr>
        <p:blipFill>
          <a:blip r:embed="rId4">
            <a:alphaModFix/>
          </a:blip>
          <a:stretch>
            <a:fillRect/>
          </a:stretch>
        </p:blipFill>
        <p:spPr>
          <a:xfrm>
            <a:off x="1888326" y="4561801"/>
            <a:ext cx="5367349" cy="2180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g2a0d6aa5daa_0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Project Overview </a:t>
            </a:r>
            <a:r>
              <a:rPr lang="en-US" sz="2100"/>
              <a:t>(Isabelle)</a:t>
            </a:r>
            <a:endParaRPr sz="2100"/>
          </a:p>
        </p:txBody>
      </p:sp>
      <p:pic>
        <p:nvPicPr>
          <p:cNvPr id="70" name="Google Shape;70;g2a0d6aa5daa_0_0"/>
          <p:cNvPicPr preferRelativeResize="0"/>
          <p:nvPr/>
        </p:nvPicPr>
        <p:blipFill rotWithShape="1">
          <a:blip r:embed="rId3">
            <a:alphaModFix/>
          </a:blip>
          <a:srcRect b="23059" l="-1662" r="29046" t="0"/>
          <a:stretch/>
        </p:blipFill>
        <p:spPr>
          <a:xfrm>
            <a:off x="4677550" y="4546125"/>
            <a:ext cx="2848275" cy="2213376"/>
          </a:xfrm>
          <a:prstGeom prst="rect">
            <a:avLst/>
          </a:prstGeom>
          <a:noFill/>
          <a:ln>
            <a:noFill/>
          </a:ln>
        </p:spPr>
      </p:pic>
      <p:pic>
        <p:nvPicPr>
          <p:cNvPr id="71" name="Google Shape;71;g2a0d6aa5daa_0_0"/>
          <p:cNvPicPr preferRelativeResize="0"/>
          <p:nvPr/>
        </p:nvPicPr>
        <p:blipFill rotWithShape="1">
          <a:blip r:embed="rId4">
            <a:alphaModFix/>
          </a:blip>
          <a:srcRect b="18683" l="16127" r="16309" t="7932"/>
          <a:stretch/>
        </p:blipFill>
        <p:spPr>
          <a:xfrm>
            <a:off x="508400" y="1417650"/>
            <a:ext cx="2912924" cy="2448275"/>
          </a:xfrm>
          <a:prstGeom prst="rect">
            <a:avLst/>
          </a:prstGeom>
          <a:noFill/>
          <a:ln>
            <a:noFill/>
          </a:ln>
        </p:spPr>
      </p:pic>
      <p:pic>
        <p:nvPicPr>
          <p:cNvPr id="72" name="Google Shape;72;g2a0d6aa5daa_0_0"/>
          <p:cNvPicPr preferRelativeResize="0"/>
          <p:nvPr/>
        </p:nvPicPr>
        <p:blipFill>
          <a:blip r:embed="rId5">
            <a:alphaModFix/>
          </a:blip>
          <a:stretch>
            <a:fillRect/>
          </a:stretch>
        </p:blipFill>
        <p:spPr>
          <a:xfrm>
            <a:off x="3646888" y="1417651"/>
            <a:ext cx="2677014" cy="2187623"/>
          </a:xfrm>
          <a:prstGeom prst="rect">
            <a:avLst/>
          </a:prstGeom>
          <a:noFill/>
          <a:ln>
            <a:noFill/>
          </a:ln>
        </p:spPr>
      </p:pic>
      <p:pic>
        <p:nvPicPr>
          <p:cNvPr id="73" name="Google Shape;73;g2a0d6aa5daa_0_0"/>
          <p:cNvPicPr preferRelativeResize="0"/>
          <p:nvPr/>
        </p:nvPicPr>
        <p:blipFill>
          <a:blip r:embed="rId6">
            <a:alphaModFix/>
          </a:blip>
          <a:stretch>
            <a:fillRect/>
          </a:stretch>
        </p:blipFill>
        <p:spPr>
          <a:xfrm>
            <a:off x="6264300" y="2392163"/>
            <a:ext cx="2740546" cy="2073675"/>
          </a:xfrm>
          <a:prstGeom prst="rect">
            <a:avLst/>
          </a:prstGeom>
          <a:noFill/>
          <a:ln>
            <a:noFill/>
          </a:ln>
        </p:spPr>
      </p:pic>
      <p:pic>
        <p:nvPicPr>
          <p:cNvPr id="74" name="Google Shape;74;g2a0d6aa5daa_0_0"/>
          <p:cNvPicPr preferRelativeResize="0"/>
          <p:nvPr/>
        </p:nvPicPr>
        <p:blipFill>
          <a:blip r:embed="rId7">
            <a:alphaModFix/>
          </a:blip>
          <a:stretch>
            <a:fillRect/>
          </a:stretch>
        </p:blipFill>
        <p:spPr>
          <a:xfrm>
            <a:off x="1748771" y="4465825"/>
            <a:ext cx="2035226" cy="20352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a0ef5fe036_4_1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Tracking the order</a:t>
            </a:r>
            <a:endParaRPr/>
          </a:p>
        </p:txBody>
      </p:sp>
      <p:pic>
        <p:nvPicPr>
          <p:cNvPr id="201" name="Google Shape;201;g2a0ef5fe036_4_13"/>
          <p:cNvPicPr preferRelativeResize="0"/>
          <p:nvPr/>
        </p:nvPicPr>
        <p:blipFill>
          <a:blip r:embed="rId3">
            <a:alphaModFix/>
          </a:blip>
          <a:stretch>
            <a:fillRect/>
          </a:stretch>
        </p:blipFill>
        <p:spPr>
          <a:xfrm>
            <a:off x="978000" y="3761673"/>
            <a:ext cx="7334776" cy="3030425"/>
          </a:xfrm>
          <a:prstGeom prst="rect">
            <a:avLst/>
          </a:prstGeom>
          <a:noFill/>
          <a:ln>
            <a:noFill/>
          </a:ln>
        </p:spPr>
      </p:pic>
      <p:pic>
        <p:nvPicPr>
          <p:cNvPr id="202" name="Google Shape;202;g2a0ef5fe036_4_13"/>
          <p:cNvPicPr preferRelativeResize="0"/>
          <p:nvPr/>
        </p:nvPicPr>
        <p:blipFill>
          <a:blip r:embed="rId4">
            <a:alphaModFix/>
          </a:blip>
          <a:stretch>
            <a:fillRect/>
          </a:stretch>
        </p:blipFill>
        <p:spPr>
          <a:xfrm>
            <a:off x="1861787" y="1165975"/>
            <a:ext cx="5420433" cy="259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a0ef5fe036_4_59"/>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Tracking status (staff)</a:t>
            </a:r>
            <a:endParaRPr/>
          </a:p>
        </p:txBody>
      </p:sp>
      <p:pic>
        <p:nvPicPr>
          <p:cNvPr id="208" name="Google Shape;208;g2a0ef5fe036_4_59"/>
          <p:cNvPicPr preferRelativeResize="0"/>
          <p:nvPr/>
        </p:nvPicPr>
        <p:blipFill>
          <a:blip r:embed="rId3">
            <a:alphaModFix/>
          </a:blip>
          <a:stretch>
            <a:fillRect/>
          </a:stretch>
        </p:blipFill>
        <p:spPr>
          <a:xfrm>
            <a:off x="1245413" y="1297397"/>
            <a:ext cx="6653173" cy="2969299"/>
          </a:xfrm>
          <a:prstGeom prst="rect">
            <a:avLst/>
          </a:prstGeom>
          <a:noFill/>
          <a:ln>
            <a:noFill/>
          </a:ln>
        </p:spPr>
      </p:pic>
      <p:pic>
        <p:nvPicPr>
          <p:cNvPr id="209" name="Google Shape;209;g2a0ef5fe036_4_59"/>
          <p:cNvPicPr preferRelativeResize="0"/>
          <p:nvPr/>
        </p:nvPicPr>
        <p:blipFill>
          <a:blip r:embed="rId4">
            <a:alphaModFix/>
          </a:blip>
          <a:stretch>
            <a:fillRect/>
          </a:stretch>
        </p:blipFill>
        <p:spPr>
          <a:xfrm>
            <a:off x="885825" y="4507875"/>
            <a:ext cx="7372350" cy="1943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a0ef5fe036_4_2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Payment</a:t>
            </a:r>
            <a:endParaRPr/>
          </a:p>
        </p:txBody>
      </p:sp>
      <p:pic>
        <p:nvPicPr>
          <p:cNvPr id="215" name="Google Shape;215;g2a0ef5fe036_4_20"/>
          <p:cNvPicPr preferRelativeResize="0"/>
          <p:nvPr/>
        </p:nvPicPr>
        <p:blipFill>
          <a:blip r:embed="rId3">
            <a:alphaModFix/>
          </a:blip>
          <a:stretch>
            <a:fillRect/>
          </a:stretch>
        </p:blipFill>
        <p:spPr>
          <a:xfrm>
            <a:off x="2596400" y="1207913"/>
            <a:ext cx="4067175" cy="2933700"/>
          </a:xfrm>
          <a:prstGeom prst="rect">
            <a:avLst/>
          </a:prstGeom>
          <a:noFill/>
          <a:ln>
            <a:noFill/>
          </a:ln>
        </p:spPr>
      </p:pic>
      <p:pic>
        <p:nvPicPr>
          <p:cNvPr id="216" name="Google Shape;216;g2a0ef5fe036_4_20"/>
          <p:cNvPicPr preferRelativeResize="0"/>
          <p:nvPr/>
        </p:nvPicPr>
        <p:blipFill>
          <a:blip r:embed="rId4">
            <a:alphaModFix/>
          </a:blip>
          <a:stretch>
            <a:fillRect/>
          </a:stretch>
        </p:blipFill>
        <p:spPr>
          <a:xfrm>
            <a:off x="2019375" y="4189176"/>
            <a:ext cx="5221224" cy="2480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a0ef5fe036_4_27"/>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Review</a:t>
            </a:r>
            <a:endParaRPr/>
          </a:p>
        </p:txBody>
      </p:sp>
      <p:pic>
        <p:nvPicPr>
          <p:cNvPr id="222" name="Google Shape;222;g2a0ef5fe036_4_27"/>
          <p:cNvPicPr preferRelativeResize="0"/>
          <p:nvPr/>
        </p:nvPicPr>
        <p:blipFill>
          <a:blip r:embed="rId3">
            <a:alphaModFix/>
          </a:blip>
          <a:stretch>
            <a:fillRect/>
          </a:stretch>
        </p:blipFill>
        <p:spPr>
          <a:xfrm>
            <a:off x="1869350" y="1470070"/>
            <a:ext cx="5405298" cy="2575826"/>
          </a:xfrm>
          <a:prstGeom prst="rect">
            <a:avLst/>
          </a:prstGeom>
          <a:noFill/>
          <a:ln>
            <a:noFill/>
          </a:ln>
        </p:spPr>
      </p:pic>
      <p:pic>
        <p:nvPicPr>
          <p:cNvPr id="223" name="Google Shape;223;g2a0ef5fe036_4_27"/>
          <p:cNvPicPr preferRelativeResize="0"/>
          <p:nvPr/>
        </p:nvPicPr>
        <p:blipFill>
          <a:blip r:embed="rId4">
            <a:alphaModFix/>
          </a:blip>
          <a:stretch>
            <a:fillRect/>
          </a:stretch>
        </p:blipFill>
        <p:spPr>
          <a:xfrm>
            <a:off x="489288" y="4177321"/>
            <a:ext cx="8165431" cy="25073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a0ef5fe036_4_34"/>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Review (cont’d)</a:t>
            </a:r>
            <a:endParaRPr/>
          </a:p>
        </p:txBody>
      </p:sp>
      <p:pic>
        <p:nvPicPr>
          <p:cNvPr id="229" name="Google Shape;229;g2a0ef5fe036_4_34"/>
          <p:cNvPicPr preferRelativeResize="0"/>
          <p:nvPr/>
        </p:nvPicPr>
        <p:blipFill>
          <a:blip r:embed="rId3">
            <a:alphaModFix/>
          </a:blip>
          <a:stretch>
            <a:fillRect/>
          </a:stretch>
        </p:blipFill>
        <p:spPr>
          <a:xfrm>
            <a:off x="152400" y="1570038"/>
            <a:ext cx="8839199" cy="48389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a0ef5fe036_4_4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Review page</a:t>
            </a:r>
            <a:endParaRPr/>
          </a:p>
        </p:txBody>
      </p:sp>
      <p:pic>
        <p:nvPicPr>
          <p:cNvPr id="235" name="Google Shape;235;g2a0ef5fe036_4_40"/>
          <p:cNvPicPr preferRelativeResize="0"/>
          <p:nvPr/>
        </p:nvPicPr>
        <p:blipFill>
          <a:blip r:embed="rId3">
            <a:alphaModFix/>
          </a:blip>
          <a:stretch>
            <a:fillRect/>
          </a:stretch>
        </p:blipFill>
        <p:spPr>
          <a:xfrm>
            <a:off x="152400" y="1507113"/>
            <a:ext cx="8839201" cy="50053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a0ef5fe036_4_46"/>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Communication about service</a:t>
            </a:r>
            <a:endParaRPr/>
          </a:p>
        </p:txBody>
      </p:sp>
      <p:pic>
        <p:nvPicPr>
          <p:cNvPr id="241" name="Google Shape;241;g2a0ef5fe036_4_46"/>
          <p:cNvPicPr preferRelativeResize="0"/>
          <p:nvPr/>
        </p:nvPicPr>
        <p:blipFill>
          <a:blip r:embed="rId3">
            <a:alphaModFix/>
          </a:blip>
          <a:stretch>
            <a:fillRect/>
          </a:stretch>
        </p:blipFill>
        <p:spPr>
          <a:xfrm>
            <a:off x="1722552" y="4320326"/>
            <a:ext cx="5754251" cy="2248926"/>
          </a:xfrm>
          <a:prstGeom prst="rect">
            <a:avLst/>
          </a:prstGeom>
          <a:noFill/>
          <a:ln>
            <a:noFill/>
          </a:ln>
        </p:spPr>
      </p:pic>
      <p:pic>
        <p:nvPicPr>
          <p:cNvPr id="242" name="Google Shape;242;g2a0ef5fe036_4_46"/>
          <p:cNvPicPr preferRelativeResize="0"/>
          <p:nvPr/>
        </p:nvPicPr>
        <p:blipFill>
          <a:blip r:embed="rId4">
            <a:alphaModFix/>
          </a:blip>
          <a:stretch>
            <a:fillRect/>
          </a:stretch>
        </p:blipFill>
        <p:spPr>
          <a:xfrm>
            <a:off x="1722550" y="1286952"/>
            <a:ext cx="5698901" cy="2552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a0ef5fe036_4_53"/>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Communication (staff)</a:t>
            </a:r>
            <a:endParaRPr/>
          </a:p>
        </p:txBody>
      </p:sp>
      <p:pic>
        <p:nvPicPr>
          <p:cNvPr id="248" name="Google Shape;248;g2a0ef5fe036_4_53"/>
          <p:cNvPicPr preferRelativeResize="0"/>
          <p:nvPr/>
        </p:nvPicPr>
        <p:blipFill>
          <a:blip r:embed="rId3">
            <a:alphaModFix/>
          </a:blip>
          <a:stretch>
            <a:fillRect/>
          </a:stretch>
        </p:blipFill>
        <p:spPr>
          <a:xfrm>
            <a:off x="152400" y="1591013"/>
            <a:ext cx="8839201" cy="393314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7"/>
          <p:cNvSpPr txBox="1"/>
          <p:nvPr>
            <p:ph type="title"/>
          </p:nvPr>
        </p:nvSpPr>
        <p:spPr>
          <a:xfrm>
            <a:off x="1797150" y="274650"/>
            <a:ext cx="4114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Conclusion</a:t>
            </a:r>
            <a:endParaRPr/>
          </a:p>
        </p:txBody>
      </p:sp>
      <p:sp>
        <p:nvSpPr>
          <p:cNvPr id="254" name="Google Shape;254;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266700" lvl="0" marL="342900" rtl="0" algn="l">
              <a:spcBef>
                <a:spcPts val="640"/>
              </a:spcBef>
              <a:spcAft>
                <a:spcPts val="1200"/>
              </a:spcAft>
              <a:buClr>
                <a:schemeClr val="dk1"/>
              </a:buClr>
              <a:buSzPts val="2000"/>
              <a:buChar char="●"/>
            </a:pPr>
            <a:r>
              <a:rPr b="1" lang="en-US" sz="2000"/>
              <a:t>What did we learn??</a:t>
            </a:r>
            <a:endParaRPr b="1" sz="2000"/>
          </a:p>
        </p:txBody>
      </p:sp>
      <p:pic>
        <p:nvPicPr>
          <p:cNvPr id="255" name="Google Shape;255;p7"/>
          <p:cNvPicPr preferRelativeResize="0"/>
          <p:nvPr/>
        </p:nvPicPr>
        <p:blipFill>
          <a:blip r:embed="rId3">
            <a:alphaModFix/>
          </a:blip>
          <a:stretch>
            <a:fillRect/>
          </a:stretch>
        </p:blipFill>
        <p:spPr>
          <a:xfrm>
            <a:off x="5094150" y="392700"/>
            <a:ext cx="2917000" cy="2253525"/>
          </a:xfrm>
          <a:prstGeom prst="rect">
            <a:avLst/>
          </a:prstGeom>
          <a:noFill/>
          <a:ln>
            <a:noFill/>
          </a:ln>
        </p:spPr>
      </p:pic>
      <p:pic>
        <p:nvPicPr>
          <p:cNvPr id="256" name="Google Shape;256;p7"/>
          <p:cNvPicPr preferRelativeResize="0"/>
          <p:nvPr/>
        </p:nvPicPr>
        <p:blipFill>
          <a:blip r:embed="rId4">
            <a:alphaModFix/>
          </a:blip>
          <a:stretch>
            <a:fillRect/>
          </a:stretch>
        </p:blipFill>
        <p:spPr>
          <a:xfrm>
            <a:off x="1303400" y="2646225"/>
            <a:ext cx="6768676" cy="3800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a00f875255_0_4"/>
          <p:cNvSpPr txBox="1"/>
          <p:nvPr>
            <p:ph type="title"/>
          </p:nvPr>
        </p:nvSpPr>
        <p:spPr>
          <a:xfrm>
            <a:off x="2514600" y="262475"/>
            <a:ext cx="4114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Analysis and Design</a:t>
            </a:r>
            <a:endParaRPr/>
          </a:p>
        </p:txBody>
      </p:sp>
      <p:pic>
        <p:nvPicPr>
          <p:cNvPr id="262" name="Google Shape;262;g2a00f875255_0_4"/>
          <p:cNvPicPr preferRelativeResize="0"/>
          <p:nvPr/>
        </p:nvPicPr>
        <p:blipFill>
          <a:blip r:embed="rId3">
            <a:alphaModFix/>
          </a:blip>
          <a:stretch>
            <a:fillRect/>
          </a:stretch>
        </p:blipFill>
        <p:spPr>
          <a:xfrm>
            <a:off x="450700" y="1292875"/>
            <a:ext cx="8053923" cy="538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2a0d6aa5daa_0_11"/>
          <p:cNvSpPr txBox="1"/>
          <p:nvPr>
            <p:ph type="title"/>
          </p:nvPr>
        </p:nvSpPr>
        <p:spPr>
          <a:xfrm>
            <a:off x="533750" y="-46479"/>
            <a:ext cx="8229600" cy="788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Set Up GitHub </a:t>
            </a:r>
            <a:endParaRPr/>
          </a:p>
        </p:txBody>
      </p:sp>
      <p:pic>
        <p:nvPicPr>
          <p:cNvPr id="80" name="Google Shape;80;g2a0d6aa5daa_0_11"/>
          <p:cNvPicPr preferRelativeResize="0"/>
          <p:nvPr/>
        </p:nvPicPr>
        <p:blipFill>
          <a:blip r:embed="rId3">
            <a:alphaModFix/>
          </a:blip>
          <a:stretch>
            <a:fillRect/>
          </a:stretch>
        </p:blipFill>
        <p:spPr>
          <a:xfrm>
            <a:off x="152375" y="790225"/>
            <a:ext cx="6158890" cy="3749176"/>
          </a:xfrm>
          <a:prstGeom prst="rect">
            <a:avLst/>
          </a:prstGeom>
          <a:noFill/>
          <a:ln>
            <a:noFill/>
          </a:ln>
        </p:spPr>
      </p:pic>
      <p:pic>
        <p:nvPicPr>
          <p:cNvPr id="81" name="Google Shape;81;g2a0d6aa5daa_0_11"/>
          <p:cNvPicPr preferRelativeResize="0"/>
          <p:nvPr/>
        </p:nvPicPr>
        <p:blipFill>
          <a:blip r:embed="rId4">
            <a:alphaModFix/>
          </a:blip>
          <a:stretch>
            <a:fillRect/>
          </a:stretch>
        </p:blipFill>
        <p:spPr>
          <a:xfrm>
            <a:off x="2397350" y="4594925"/>
            <a:ext cx="6365999" cy="2110675"/>
          </a:xfrm>
          <a:prstGeom prst="rect">
            <a:avLst/>
          </a:prstGeom>
          <a:noFill/>
          <a:ln>
            <a:noFill/>
          </a:ln>
        </p:spPr>
      </p:pic>
      <p:sp>
        <p:nvSpPr>
          <p:cNvPr id="82" name="Google Shape;82;g2a0d6aa5daa_0_11"/>
          <p:cNvSpPr txBox="1"/>
          <p:nvPr/>
        </p:nvSpPr>
        <p:spPr>
          <a:xfrm>
            <a:off x="6724200" y="2496250"/>
            <a:ext cx="13533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rgbClr val="FF0000"/>
                </a:solidFill>
                <a:latin typeface="Poppins"/>
                <a:ea typeface="Poppins"/>
                <a:cs typeface="Poppins"/>
                <a:sym typeface="Poppins"/>
              </a:rPr>
              <a:t>TASKS</a:t>
            </a:r>
            <a:endParaRPr sz="2900">
              <a:solidFill>
                <a:srgbClr val="FF0000"/>
              </a:solidFill>
              <a:latin typeface="Poppins"/>
              <a:ea typeface="Poppins"/>
              <a:cs typeface="Poppins"/>
              <a:sym typeface="Poppins"/>
            </a:endParaRPr>
          </a:p>
        </p:txBody>
      </p:sp>
      <p:sp>
        <p:nvSpPr>
          <p:cNvPr id="83" name="Google Shape;83;g2a0d6aa5daa_0_11"/>
          <p:cNvSpPr txBox="1"/>
          <p:nvPr/>
        </p:nvSpPr>
        <p:spPr>
          <a:xfrm>
            <a:off x="152375" y="5340675"/>
            <a:ext cx="22449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a:solidFill>
                  <a:srgbClr val="FF0000"/>
                </a:solidFill>
                <a:latin typeface="Poppins"/>
                <a:ea typeface="Poppins"/>
                <a:cs typeface="Poppins"/>
                <a:sym typeface="Poppins"/>
              </a:rPr>
              <a:t>MILESTONES</a:t>
            </a:r>
            <a:endParaRPr sz="2700">
              <a:solidFill>
                <a:srgbClr val="FF0000"/>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a00f875255_0_1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Lifecycle of Project</a:t>
            </a:r>
            <a:endParaRPr/>
          </a:p>
        </p:txBody>
      </p:sp>
      <p:pic>
        <p:nvPicPr>
          <p:cNvPr id="268" name="Google Shape;268;g2a00f875255_0_11"/>
          <p:cNvPicPr preferRelativeResize="0"/>
          <p:nvPr/>
        </p:nvPicPr>
        <p:blipFill>
          <a:blip r:embed="rId3">
            <a:alphaModFix/>
          </a:blip>
          <a:stretch>
            <a:fillRect/>
          </a:stretch>
        </p:blipFill>
        <p:spPr>
          <a:xfrm>
            <a:off x="1931200" y="1194850"/>
            <a:ext cx="5281599" cy="5346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a00f875255_0_19"/>
          <p:cNvSpPr txBox="1"/>
          <p:nvPr/>
        </p:nvSpPr>
        <p:spPr>
          <a:xfrm>
            <a:off x="3173250" y="475050"/>
            <a:ext cx="27975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2"/>
                </a:solidFill>
                <a:latin typeface="Poppins"/>
                <a:ea typeface="Poppins"/>
                <a:cs typeface="Poppins"/>
                <a:sym typeface="Poppins"/>
              </a:rPr>
              <a:t>Thank you</a:t>
            </a:r>
            <a:endParaRPr sz="4000">
              <a:solidFill>
                <a:schemeClr val="dk2"/>
              </a:solidFill>
              <a:latin typeface="Poppins"/>
              <a:ea typeface="Poppins"/>
              <a:cs typeface="Poppins"/>
              <a:sym typeface="Poppins"/>
            </a:endParaRPr>
          </a:p>
          <a:p>
            <a:pPr indent="0" lvl="0" marL="0" rtl="0" algn="l">
              <a:spcBef>
                <a:spcPts val="0"/>
              </a:spcBef>
              <a:spcAft>
                <a:spcPts val="0"/>
              </a:spcAft>
              <a:buNone/>
            </a:pPr>
            <a:r>
              <a:t/>
            </a:r>
            <a:endParaRPr sz="1800">
              <a:solidFill>
                <a:schemeClr val="dk2"/>
              </a:solidFill>
              <a:latin typeface="Poppins"/>
              <a:ea typeface="Poppins"/>
              <a:cs typeface="Poppins"/>
              <a:sym typeface="Poppins"/>
            </a:endParaRPr>
          </a:p>
        </p:txBody>
      </p:sp>
      <p:pic>
        <p:nvPicPr>
          <p:cNvPr id="274" name="Google Shape;274;g2a00f875255_0_19"/>
          <p:cNvPicPr preferRelativeResize="0"/>
          <p:nvPr/>
        </p:nvPicPr>
        <p:blipFill>
          <a:blip r:embed="rId3">
            <a:alphaModFix/>
          </a:blip>
          <a:stretch>
            <a:fillRect/>
          </a:stretch>
        </p:blipFill>
        <p:spPr>
          <a:xfrm>
            <a:off x="3500438" y="1887450"/>
            <a:ext cx="2143125" cy="2133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a0d6aa5daa_0_20"/>
          <p:cNvSpPr txBox="1"/>
          <p:nvPr>
            <p:ph type="title"/>
          </p:nvPr>
        </p:nvSpPr>
        <p:spPr>
          <a:xfrm>
            <a:off x="457200" y="87922"/>
            <a:ext cx="8229600" cy="870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Coding through Analysis and Design</a:t>
            </a:r>
            <a:endParaRPr/>
          </a:p>
        </p:txBody>
      </p:sp>
      <p:pic>
        <p:nvPicPr>
          <p:cNvPr id="89" name="Google Shape;89;g2a0d6aa5daa_0_20"/>
          <p:cNvPicPr preferRelativeResize="0"/>
          <p:nvPr/>
        </p:nvPicPr>
        <p:blipFill>
          <a:blip r:embed="rId3">
            <a:alphaModFix/>
          </a:blip>
          <a:stretch>
            <a:fillRect/>
          </a:stretch>
        </p:blipFill>
        <p:spPr>
          <a:xfrm>
            <a:off x="4937950" y="1494185"/>
            <a:ext cx="4137225" cy="5363816"/>
          </a:xfrm>
          <a:prstGeom prst="rect">
            <a:avLst/>
          </a:prstGeom>
          <a:noFill/>
          <a:ln>
            <a:noFill/>
          </a:ln>
        </p:spPr>
      </p:pic>
      <p:pic>
        <p:nvPicPr>
          <p:cNvPr id="90" name="Google Shape;90;g2a0d6aa5daa_0_20"/>
          <p:cNvPicPr preferRelativeResize="0"/>
          <p:nvPr/>
        </p:nvPicPr>
        <p:blipFill>
          <a:blip r:embed="rId4">
            <a:alphaModFix/>
          </a:blip>
          <a:stretch>
            <a:fillRect/>
          </a:stretch>
        </p:blipFill>
        <p:spPr>
          <a:xfrm>
            <a:off x="118000" y="2470700"/>
            <a:ext cx="4564850" cy="2955450"/>
          </a:xfrm>
          <a:prstGeom prst="rect">
            <a:avLst/>
          </a:prstGeom>
          <a:noFill/>
          <a:ln>
            <a:noFill/>
          </a:ln>
        </p:spPr>
      </p:pic>
      <p:sp>
        <p:nvSpPr>
          <p:cNvPr id="91" name="Google Shape;91;g2a0d6aa5daa_0_20"/>
          <p:cNvSpPr txBox="1"/>
          <p:nvPr/>
        </p:nvSpPr>
        <p:spPr>
          <a:xfrm>
            <a:off x="1185075" y="1682000"/>
            <a:ext cx="2763900" cy="5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Poppins"/>
                <a:ea typeface="Poppins"/>
                <a:cs typeface="Poppins"/>
                <a:sym typeface="Poppins"/>
              </a:rPr>
              <a:t>CONTEXT DIAGRAM </a:t>
            </a:r>
            <a:endParaRPr sz="1800">
              <a:solidFill>
                <a:schemeClr val="dk2"/>
              </a:solidFill>
              <a:latin typeface="Poppins"/>
              <a:ea typeface="Poppins"/>
              <a:cs typeface="Poppins"/>
              <a:sym typeface="Poppins"/>
            </a:endParaRPr>
          </a:p>
        </p:txBody>
      </p:sp>
      <p:sp>
        <p:nvSpPr>
          <p:cNvPr id="92" name="Google Shape;92;g2a0d6aa5daa_0_20"/>
          <p:cNvSpPr txBox="1"/>
          <p:nvPr/>
        </p:nvSpPr>
        <p:spPr>
          <a:xfrm>
            <a:off x="6003200" y="943900"/>
            <a:ext cx="2763900" cy="5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Poppins"/>
                <a:ea typeface="Poppins"/>
                <a:cs typeface="Poppins"/>
                <a:sym typeface="Poppins"/>
              </a:rPr>
              <a:t>CLASS DIAGRAM</a:t>
            </a:r>
            <a:endParaRPr sz="1800">
              <a:solidFill>
                <a:schemeClr val="dk2"/>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title"/>
          </p:nvPr>
        </p:nvSpPr>
        <p:spPr>
          <a:xfrm>
            <a:off x="-492925" y="152848"/>
            <a:ext cx="7570200" cy="9069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Main functionalities</a:t>
            </a:r>
            <a:endParaRPr/>
          </a:p>
        </p:txBody>
      </p:sp>
      <p:pic>
        <p:nvPicPr>
          <p:cNvPr id="98" name="Google Shape;98;p3"/>
          <p:cNvPicPr preferRelativeResize="0"/>
          <p:nvPr/>
        </p:nvPicPr>
        <p:blipFill>
          <a:blip r:embed="rId3">
            <a:alphaModFix/>
          </a:blip>
          <a:stretch>
            <a:fillRect/>
          </a:stretch>
        </p:blipFill>
        <p:spPr>
          <a:xfrm>
            <a:off x="1718325" y="845850"/>
            <a:ext cx="5735272" cy="6012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a0ef5fe036_6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Use Case Success Scenarios</a:t>
            </a:r>
            <a:endParaRPr/>
          </a:p>
        </p:txBody>
      </p:sp>
      <p:sp>
        <p:nvSpPr>
          <p:cNvPr id="104" name="Google Shape;104;g2a0ef5fe036_6_0"/>
          <p:cNvSpPr txBox="1"/>
          <p:nvPr>
            <p:ph idx="1" type="body"/>
          </p:nvPr>
        </p:nvSpPr>
        <p:spPr>
          <a:xfrm>
            <a:off x="457200" y="1600200"/>
            <a:ext cx="8229600" cy="4852800"/>
          </a:xfrm>
          <a:prstGeom prst="rect">
            <a:avLst/>
          </a:prstGeom>
        </p:spPr>
        <p:txBody>
          <a:bodyPr anchorCtr="0" anchor="t" bIns="45700" lIns="91425" spcFirstLastPara="1" rIns="91425" wrap="square" tIns="45700">
            <a:normAutofit lnSpcReduction="10000"/>
          </a:bodyPr>
          <a:lstStyle/>
          <a:p>
            <a:pPr indent="-342900" lvl="0" marL="457200" rtl="0" algn="l">
              <a:spcBef>
                <a:spcPts val="360"/>
              </a:spcBef>
              <a:spcAft>
                <a:spcPts val="0"/>
              </a:spcAft>
              <a:buSzPts val="1800"/>
              <a:buChar char="●"/>
            </a:pPr>
            <a:r>
              <a:rPr lang="en-US"/>
              <a:t>Request Delivery </a:t>
            </a:r>
            <a:endParaRPr/>
          </a:p>
          <a:p>
            <a:pPr indent="-342900" lvl="1" marL="914400" rtl="0" algn="l">
              <a:spcBef>
                <a:spcPts val="0"/>
              </a:spcBef>
              <a:spcAft>
                <a:spcPts val="0"/>
              </a:spcAft>
              <a:buSzPts val="1800"/>
              <a:buChar char="○"/>
            </a:pPr>
            <a:r>
              <a:rPr lang="en-US"/>
              <a:t>A client navigates to “request delivery or quotation” page, inputs all the required fields, then an order summary pops up and the user can proceed to payment.</a:t>
            </a:r>
            <a:endParaRPr/>
          </a:p>
          <a:p>
            <a:pPr indent="-342900" lvl="1" marL="914400" rtl="0" algn="l">
              <a:spcBef>
                <a:spcPts val="0"/>
              </a:spcBef>
              <a:spcAft>
                <a:spcPts val="0"/>
              </a:spcAft>
              <a:buSzPts val="1800"/>
              <a:buChar char="○"/>
            </a:pPr>
            <a:r>
              <a:rPr lang="en-US"/>
              <a:t>A client navigates to the “my deliveries” page, clicks on a saved quotation and proceeds to payment.</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US"/>
              <a:t>Request Quotation</a:t>
            </a:r>
            <a:endParaRPr/>
          </a:p>
          <a:p>
            <a:pPr indent="-342900" lvl="1" marL="914400" rtl="0" algn="l">
              <a:spcBef>
                <a:spcPts val="0"/>
              </a:spcBef>
              <a:spcAft>
                <a:spcPts val="0"/>
              </a:spcAft>
              <a:buSzPts val="1800"/>
              <a:buChar char="○"/>
            </a:pPr>
            <a:r>
              <a:rPr lang="en-US"/>
              <a:t>A client navigates to “request delivery or quotation” page, inputs all the required fields, then an order summary pops up and the user can save quotation.</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US"/>
              <a:t>Track the Delivery</a:t>
            </a:r>
            <a:endParaRPr/>
          </a:p>
          <a:p>
            <a:pPr indent="-342900" lvl="1" marL="914400" rtl="0" algn="l">
              <a:spcBef>
                <a:spcPts val="0"/>
              </a:spcBef>
              <a:spcAft>
                <a:spcPts val="0"/>
              </a:spcAft>
              <a:buSzPts val="1800"/>
              <a:buChar char="○"/>
            </a:pPr>
            <a:r>
              <a:rPr lang="en-US"/>
              <a:t>A client navigates  to “my deliveries” and can see the tracking status of their deliveries.</a:t>
            </a:r>
            <a:endParaRPr/>
          </a:p>
          <a:p>
            <a:pPr indent="0" lvl="0" marL="91440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a0ef5fe036_6_5"/>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Use Case Success Scenarios</a:t>
            </a:r>
            <a:endParaRPr/>
          </a:p>
        </p:txBody>
      </p:sp>
      <p:sp>
        <p:nvSpPr>
          <p:cNvPr id="110" name="Google Shape;110;g2a0ef5fe036_6_5"/>
          <p:cNvSpPr txBox="1"/>
          <p:nvPr>
            <p:ph idx="1" type="body"/>
          </p:nvPr>
        </p:nvSpPr>
        <p:spPr>
          <a:xfrm>
            <a:off x="457200" y="1600200"/>
            <a:ext cx="8229600" cy="4526100"/>
          </a:xfrm>
          <a:prstGeom prst="rect">
            <a:avLst/>
          </a:prstGeom>
        </p:spPr>
        <p:txBody>
          <a:bodyPr anchorCtr="0" anchor="t" bIns="45700" lIns="91425" spcFirstLastPara="1" rIns="91425" wrap="square" tIns="45700">
            <a:normAutofit/>
          </a:bodyPr>
          <a:lstStyle/>
          <a:p>
            <a:pPr indent="-342900" lvl="0" marL="457200" rtl="0" algn="l">
              <a:spcBef>
                <a:spcPts val="360"/>
              </a:spcBef>
              <a:spcAft>
                <a:spcPts val="0"/>
              </a:spcAft>
              <a:buSzPts val="1800"/>
              <a:buChar char="●"/>
            </a:pPr>
            <a:r>
              <a:rPr lang="en-US"/>
              <a:t>Make Payment</a:t>
            </a:r>
            <a:endParaRPr/>
          </a:p>
          <a:p>
            <a:pPr indent="-342900" lvl="1" marL="914400" rtl="0" algn="l">
              <a:spcBef>
                <a:spcPts val="0"/>
              </a:spcBef>
              <a:spcAft>
                <a:spcPts val="0"/>
              </a:spcAft>
              <a:buSzPts val="1800"/>
              <a:buChar char="○"/>
            </a:pPr>
            <a:r>
              <a:rPr lang="en-US"/>
              <a:t>A client clicks “Proceed to Payment” from either the “request delivery or quotation” page or the “my deliveries” page and then proceeds to fill out their credit card information to complete the transaction.</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US"/>
              <a:t>Review Service</a:t>
            </a:r>
            <a:endParaRPr/>
          </a:p>
          <a:p>
            <a:pPr indent="-342900" lvl="1" marL="914400" rtl="0" algn="l">
              <a:spcBef>
                <a:spcPts val="0"/>
              </a:spcBef>
              <a:spcAft>
                <a:spcPts val="0"/>
              </a:spcAft>
              <a:buSzPts val="1800"/>
              <a:buChar char="○"/>
            </a:pPr>
            <a:r>
              <a:rPr lang="en-US"/>
              <a:t>A client goes to “my deliveries” and can write a review on a delivery that is completed. The review appears under their delivery and in the review section of the website.</a:t>
            </a:r>
            <a:endParaRPr/>
          </a:p>
          <a:p>
            <a:pPr indent="0" lvl="0" marL="914400" rtl="0" algn="l">
              <a:spcBef>
                <a:spcPts val="1200"/>
              </a:spcBef>
              <a:spcAft>
                <a:spcPts val="0"/>
              </a:spcAft>
              <a:buNone/>
            </a:pPr>
            <a:r>
              <a:t/>
            </a:r>
            <a:endParaRPr/>
          </a:p>
          <a:p>
            <a:pPr indent="-342900" lvl="0" marL="457200" rtl="0" algn="l">
              <a:spcBef>
                <a:spcPts val="1200"/>
              </a:spcBef>
              <a:spcAft>
                <a:spcPts val="0"/>
              </a:spcAft>
              <a:buSzPts val="1800"/>
              <a:buChar char="●"/>
            </a:pPr>
            <a:r>
              <a:rPr lang="en-US"/>
              <a:t>Request Customer Support</a:t>
            </a:r>
            <a:endParaRPr/>
          </a:p>
          <a:p>
            <a:pPr indent="-342900" lvl="1" marL="914400" rtl="0" algn="l">
              <a:spcBef>
                <a:spcPts val="0"/>
              </a:spcBef>
              <a:spcAft>
                <a:spcPts val="0"/>
              </a:spcAft>
              <a:buSzPts val="1800"/>
              <a:buChar char="○"/>
            </a:pPr>
            <a:r>
              <a:rPr lang="en-US"/>
              <a:t>A client can receive customer support by asking questions in a  chat room.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Domain Diagram vs Actual </a:t>
            </a:r>
            <a:r>
              <a:rPr lang="en-US"/>
              <a:t>Architecture</a:t>
            </a:r>
            <a:endParaRPr/>
          </a:p>
        </p:txBody>
      </p:sp>
      <p:sp>
        <p:nvSpPr>
          <p:cNvPr id="116" name="Google Shape;116;p4"/>
          <p:cNvSpPr txBox="1"/>
          <p:nvPr>
            <p:ph idx="1" type="body"/>
          </p:nvPr>
        </p:nvSpPr>
        <p:spPr>
          <a:xfrm>
            <a:off x="457200" y="1600200"/>
            <a:ext cx="3299700" cy="4526100"/>
          </a:xfrm>
          <a:prstGeom prst="rect">
            <a:avLst/>
          </a:prstGeom>
          <a:noFill/>
          <a:ln>
            <a:noFill/>
          </a:ln>
        </p:spPr>
        <p:txBody>
          <a:bodyPr anchorCtr="0" anchor="t" bIns="45700" lIns="91425" spcFirstLastPara="1" rIns="91425" wrap="square" tIns="45700">
            <a:normAutofit/>
          </a:bodyPr>
          <a:lstStyle/>
          <a:p>
            <a:pPr indent="0" lvl="0" marL="0" rtl="0" algn="l">
              <a:spcBef>
                <a:spcPts val="640"/>
              </a:spcBef>
              <a:spcAft>
                <a:spcPts val="0"/>
              </a:spcAft>
              <a:buNone/>
            </a:pPr>
            <a:r>
              <a:t/>
            </a:r>
            <a:endParaRPr/>
          </a:p>
          <a:p>
            <a:pPr indent="-254000" lvl="0" marL="342900" rtl="0" algn="l">
              <a:spcBef>
                <a:spcPts val="1200"/>
              </a:spcBef>
              <a:spcAft>
                <a:spcPts val="0"/>
              </a:spcAft>
              <a:buSzPts val="1800"/>
              <a:buChar char="●"/>
            </a:pPr>
            <a:r>
              <a:rPr lang="en-US"/>
              <a:t>Domain Diagram: Illustrate concepts and </a:t>
            </a:r>
            <a:r>
              <a:rPr lang="en-US"/>
              <a:t>interactions</a:t>
            </a:r>
            <a:endParaRPr/>
          </a:p>
          <a:p>
            <a:pPr indent="-254000" lvl="0" marL="342900" rtl="0" algn="l">
              <a:spcBef>
                <a:spcPts val="1200"/>
              </a:spcBef>
              <a:spcAft>
                <a:spcPts val="1200"/>
              </a:spcAft>
              <a:buSzPts val="1800"/>
              <a:buChar char="●"/>
            </a:pPr>
            <a:r>
              <a:rPr lang="en-US"/>
              <a:t>Actual Architecture: Illustrates the structure of the code</a:t>
            </a:r>
            <a:endParaRPr/>
          </a:p>
        </p:txBody>
      </p:sp>
      <p:pic>
        <p:nvPicPr>
          <p:cNvPr id="117" name="Google Shape;117;p4"/>
          <p:cNvPicPr preferRelativeResize="0"/>
          <p:nvPr/>
        </p:nvPicPr>
        <p:blipFill>
          <a:blip r:embed="rId3">
            <a:alphaModFix/>
          </a:blip>
          <a:stretch>
            <a:fillRect/>
          </a:stretch>
        </p:blipFill>
        <p:spPr>
          <a:xfrm>
            <a:off x="3925760" y="1208925"/>
            <a:ext cx="4974018" cy="5440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a0d6aa5daa_1_0"/>
          <p:cNvSpPr txBox="1"/>
          <p:nvPr>
            <p:ph idx="1" type="body"/>
          </p:nvPr>
        </p:nvSpPr>
        <p:spPr>
          <a:xfrm>
            <a:off x="457200" y="1600200"/>
            <a:ext cx="3071100" cy="4526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a:t>Domain Diagram contains all the domain concepts and how they are associated.</a:t>
            </a:r>
            <a:endParaRPr/>
          </a:p>
          <a:p>
            <a:pPr indent="0" lvl="0" marL="0" rtl="0" algn="l">
              <a:spcBef>
                <a:spcPts val="1200"/>
              </a:spcBef>
              <a:spcAft>
                <a:spcPts val="1200"/>
              </a:spcAft>
              <a:buNone/>
            </a:pPr>
            <a:r>
              <a:rPr lang="en-US"/>
              <a:t>Class diagram provides more </a:t>
            </a:r>
            <a:r>
              <a:rPr lang="en-US"/>
              <a:t>details on the attributes and methods that belong to each domain concept. Methods are taken from the sequence diagrams.</a:t>
            </a:r>
            <a:endParaRPr/>
          </a:p>
        </p:txBody>
      </p:sp>
      <p:pic>
        <p:nvPicPr>
          <p:cNvPr id="123" name="Google Shape;123;g2a0d6aa5daa_1_0"/>
          <p:cNvPicPr preferRelativeResize="0"/>
          <p:nvPr/>
        </p:nvPicPr>
        <p:blipFill>
          <a:blip r:embed="rId3">
            <a:alphaModFix/>
          </a:blip>
          <a:stretch>
            <a:fillRect/>
          </a:stretch>
        </p:blipFill>
        <p:spPr>
          <a:xfrm>
            <a:off x="4392950" y="1699550"/>
            <a:ext cx="4128100" cy="1928200"/>
          </a:xfrm>
          <a:prstGeom prst="rect">
            <a:avLst/>
          </a:prstGeom>
          <a:noFill/>
          <a:ln>
            <a:noFill/>
          </a:ln>
        </p:spPr>
      </p:pic>
      <p:pic>
        <p:nvPicPr>
          <p:cNvPr id="124" name="Google Shape;124;g2a0d6aa5daa_1_0"/>
          <p:cNvPicPr preferRelativeResize="0"/>
          <p:nvPr/>
        </p:nvPicPr>
        <p:blipFill>
          <a:blip r:embed="rId4">
            <a:alphaModFix/>
          </a:blip>
          <a:stretch>
            <a:fillRect/>
          </a:stretch>
        </p:blipFill>
        <p:spPr>
          <a:xfrm>
            <a:off x="4572000" y="4009537"/>
            <a:ext cx="3409125" cy="2620188"/>
          </a:xfrm>
          <a:prstGeom prst="rect">
            <a:avLst/>
          </a:prstGeom>
          <a:noFill/>
          <a:ln>
            <a:noFill/>
          </a:ln>
        </p:spPr>
      </p:pic>
      <p:sp>
        <p:nvSpPr>
          <p:cNvPr id="125" name="Google Shape;125;g2a0d6aa5daa_1_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Domain Diagram vs Class Diagram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ealistic Galaxy Consulting Toolkit Infographics by Slidesgo">
  <a:themeElements>
    <a:clrScheme name="Simple Light">
      <a:dk1>
        <a:srgbClr val="6204AF"/>
      </a:dk1>
      <a:lt1>
        <a:srgbClr val="FFFFFF"/>
      </a:lt1>
      <a:dk2>
        <a:srgbClr val="FF309A"/>
      </a:dk2>
      <a:lt2>
        <a:srgbClr val="2C256D"/>
      </a:lt2>
      <a:accent1>
        <a:srgbClr val="E80014"/>
      </a:accent1>
      <a:accent2>
        <a:srgbClr val="6CB8C7"/>
      </a:accent2>
      <a:accent3>
        <a:srgbClr val="1A0C4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2015-11-24T17:57:34Z</dcterms:created>
  <dc:creator>Peter C Rigby</dc:creator>
</cp:coreProperties>
</file>